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8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04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bd5427b34_0_19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8bd5427b34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bd5427b34_0_26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8bd5427b34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bd5427b34_0_2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8bd5427b34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bd5427b34_0_27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8bd5427b34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bd5427b34_0_27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8bd5427b34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bd5427b34_0_27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8bd5427b34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8bd5427b34_0_28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8bd5427b34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bd5427b34_0_2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8bd5427b34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bd5427b34_0_2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8bd5427b34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bd5427b34_0_2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8bd5427b34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bd5427b34_0_24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8bd5427b34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bd5427b34_0_24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8bd5427b34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bd5427b34_0_2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8bd5427b34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bd5427b34_0_2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8bd5427b34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bd5427b34_0_2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8bd5427b34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812727" y="1290898"/>
            <a:ext cx="55185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Helvetica Neue Light"/>
              <a:buNone/>
              <a:defRPr sz="5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1812727" y="2632025"/>
            <a:ext cx="5518500" cy="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4457959" y="4302156"/>
            <a:ext cx="221400" cy="1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sz="12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652462" y="1289447"/>
            <a:ext cx="78390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50" tIns="17450" rIns="17450" bIns="174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Gill Sans"/>
              <a:buNone/>
              <a:defRPr sz="5300">
                <a:latin typeface="Gill Sans"/>
                <a:ea typeface="Gill Sans"/>
                <a:cs typeface="Gill Sans"/>
                <a:sym typeface="Gill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652462" y="2628900"/>
            <a:ext cx="78390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50" tIns="17450" rIns="17450" bIns="174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ill Sans"/>
              <a:buNone/>
              <a:defRPr sz="2200"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ill Sans"/>
              <a:buNone/>
              <a:defRPr sz="2200"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ill Sans"/>
              <a:buNone/>
              <a:defRPr sz="2200"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ill Sans"/>
              <a:buNone/>
              <a:defRPr sz="2200"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ill Sans"/>
              <a:buNone/>
              <a:defRPr sz="2200"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4472285" y="4325541"/>
            <a:ext cx="189900" cy="1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50" tIns="17450" rIns="17450" bIns="174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Gill Sans"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sz="12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669727" y="1372939"/>
            <a:ext cx="78045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1pPr>
            <a:lvl2pPr marL="91440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2pPr>
            <a:lvl3pPr marL="137160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3pPr>
            <a:lvl4pPr marL="182880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4pPr>
            <a:lvl5pPr marL="228600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685799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83800" rIns="83800" bIns="83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>
            <a:off x="1371599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83800" rIns="83800" bIns="8380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sldNum" idx="12"/>
          </p:nvPr>
        </p:nvSpPr>
        <p:spPr>
          <a:xfrm>
            <a:off x="8441641" y="4806285"/>
            <a:ext cx="245100" cy="1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875" tIns="41875" rIns="41875" bIns="4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Calibri"/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sz="12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Horizontal">
  <p:cSld name="Photo - Horizontal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>
            <a:spLocks noGrp="1"/>
          </p:cNvSpPr>
          <p:nvPr>
            <p:ph type="pic" idx="2"/>
          </p:nvPr>
        </p:nvSpPr>
        <p:spPr>
          <a:xfrm>
            <a:off x="1129605" y="334863"/>
            <a:ext cx="6876000" cy="34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892969" y="3542854"/>
            <a:ext cx="73581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1"/>
          </p:nvPr>
        </p:nvSpPr>
        <p:spPr>
          <a:xfrm>
            <a:off x="892969" y="4319736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4437983" y="4875609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892969" y="1701105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>
            <a:spLocks noGrp="1"/>
          </p:cNvSpPr>
          <p:nvPr>
            <p:ph type="pic" idx="2"/>
          </p:nvPr>
        </p:nvSpPr>
        <p:spPr>
          <a:xfrm>
            <a:off x="1910953" y="334863"/>
            <a:ext cx="8688600" cy="43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669727" y="334863"/>
            <a:ext cx="3750600" cy="21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Helvetica Neue Light"/>
              <a:buNone/>
              <a:defRPr sz="3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669727" y="2511475"/>
            <a:ext cx="3750600" cy="21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>
            <a:spLocks noGrp="1"/>
          </p:cNvSpPr>
          <p:nvPr>
            <p:ph type="pic" idx="2"/>
          </p:nvPr>
        </p:nvSpPr>
        <p:spPr>
          <a:xfrm>
            <a:off x="3187898" y="1372939"/>
            <a:ext cx="66303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1"/>
          </p:nvPr>
        </p:nvSpPr>
        <p:spPr>
          <a:xfrm>
            <a:off x="669727" y="1372939"/>
            <a:ext cx="37506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sz="1800"/>
            </a:lvl1pPr>
            <a:lvl2pPr marL="914400" lvl="1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sz="1800"/>
            </a:lvl2pPr>
            <a:lvl3pPr marL="1371600" lvl="2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sz="1800"/>
            </a:lvl3pPr>
            <a:lvl4pPr marL="1828800" lvl="3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sz="1800"/>
            </a:lvl4pPr>
            <a:lvl5pPr marL="2286000" lvl="4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sz="18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4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>
            <a:off x="669727" y="669727"/>
            <a:ext cx="7804500" cy="3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1pPr>
            <a:lvl2pPr marL="91440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2pPr>
            <a:lvl3pPr marL="137160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3pPr>
            <a:lvl4pPr marL="182880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4pPr>
            <a:lvl5pPr marL="228600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>
            <a:spLocks noGrp="1"/>
          </p:cNvSpPr>
          <p:nvPr>
            <p:ph type="pic" idx="2"/>
          </p:nvPr>
        </p:nvSpPr>
        <p:spPr>
          <a:xfrm>
            <a:off x="-1669852" y="468809"/>
            <a:ext cx="8420700" cy="42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02" name="Google Shape;102;p26"/>
          <p:cNvSpPr>
            <a:spLocks noGrp="1"/>
          </p:cNvSpPr>
          <p:nvPr>
            <p:ph type="pic" idx="3"/>
          </p:nvPr>
        </p:nvSpPr>
        <p:spPr>
          <a:xfrm>
            <a:off x="4697016" y="2650929"/>
            <a:ext cx="4259400" cy="21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03" name="Google Shape;103;p26"/>
          <p:cNvSpPr>
            <a:spLocks noGrp="1"/>
          </p:cNvSpPr>
          <p:nvPr>
            <p:ph type="pic" idx="4"/>
          </p:nvPr>
        </p:nvSpPr>
        <p:spPr>
          <a:xfrm>
            <a:off x="4572000" y="467620"/>
            <a:ext cx="4125600" cy="20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body" idx="1"/>
          </p:nvPr>
        </p:nvSpPr>
        <p:spPr>
          <a:xfrm>
            <a:off x="892969" y="3355330"/>
            <a:ext cx="7358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2pPr>
            <a:lvl3pPr marL="137160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3pPr>
            <a:lvl4pPr marL="182880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4pPr>
            <a:lvl5pPr marL="228600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2"/>
          </p:nvPr>
        </p:nvSpPr>
        <p:spPr>
          <a:xfrm>
            <a:off x="892969" y="2250281"/>
            <a:ext cx="735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marL="91440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2pPr>
            <a:lvl3pPr marL="137160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3pPr>
            <a:lvl4pPr marL="182880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4pPr>
            <a:lvl5pPr marL="228600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8"/>
          <p:cNvSpPr>
            <a:spLocks noGrp="1"/>
          </p:cNvSpPr>
          <p:nvPr>
            <p:ph type="pic" idx="2"/>
          </p:nvPr>
        </p:nvSpPr>
        <p:spPr>
          <a:xfrm>
            <a:off x="-571500" y="0"/>
            <a:ext cx="10281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29450" rIns="58925" bIns="29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 2">
    <p:bg>
      <p:bgPr>
        <a:solidFill>
          <a:srgbClr val="000000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Helvetica Neue Light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body" idx="1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 Light"/>
              <a:buNone/>
              <a:defRPr sz="2100">
                <a:solidFill>
                  <a:srgbClr val="FFFFFF"/>
                </a:solidFill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 Light"/>
              <a:buNone/>
              <a:defRPr sz="2100">
                <a:solidFill>
                  <a:srgbClr val="FFFFFF"/>
                </a:solidFill>
              </a:defRPr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 Light"/>
              <a:buNone/>
              <a:defRPr sz="2100">
                <a:solidFill>
                  <a:srgbClr val="FFFFFF"/>
                </a:solidFill>
              </a:defRPr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 Light"/>
              <a:buNone/>
              <a:defRPr sz="2100">
                <a:solidFill>
                  <a:srgbClr val="FFFFFF"/>
                </a:solidFill>
              </a:defRPr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 Light"/>
              <a:buNone/>
              <a:defRPr sz="2100">
                <a:solidFill>
                  <a:srgbClr val="FFFFFF"/>
                </a:solidFill>
              </a:defRPr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4437983" y="4882307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 3">
    <p:bg>
      <p:bgPr>
        <a:solidFill>
          <a:srgbClr val="F5F5F5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 4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Gill Sans"/>
              <a:buNone/>
              <a:defRPr sz="5400">
                <a:latin typeface="Gill Sans"/>
                <a:ea typeface="Gill Sans"/>
                <a:cs typeface="Gill Sans"/>
                <a:sym typeface="Gill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body" idx="1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sldNum" idx="12"/>
          </p:nvPr>
        </p:nvSpPr>
        <p:spPr>
          <a:xfrm>
            <a:off x="4446984" y="4882307"/>
            <a:ext cx="2412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 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>
            <a:spLocks noGrp="1"/>
          </p:cNvSpPr>
          <p:nvPr>
            <p:ph type="title"/>
          </p:nvPr>
        </p:nvSpPr>
        <p:spPr>
          <a:xfrm>
            <a:off x="892969" y="133945"/>
            <a:ext cx="73581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Gill Sans"/>
              <a:buNone/>
              <a:defRPr sz="5400">
                <a:latin typeface="Gill Sans"/>
                <a:ea typeface="Gill Sans"/>
                <a:cs typeface="Gill Sans"/>
                <a:sym typeface="Gill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body" idx="1"/>
          </p:nvPr>
        </p:nvSpPr>
        <p:spPr>
          <a:xfrm>
            <a:off x="892969" y="1460004"/>
            <a:ext cx="7358100" cy="3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lvl="0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Gill Sans"/>
              <a:buChar char="•"/>
              <a:defRPr sz="2700"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Gill Sans"/>
              <a:buChar char="•"/>
              <a:defRPr sz="2700"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Gill Sans"/>
              <a:buChar char="•"/>
              <a:defRPr sz="2700"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Gill Sans"/>
              <a:buChar char="•"/>
              <a:defRPr sz="2700"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Gill Sans"/>
              <a:buChar char="•"/>
              <a:defRPr sz="2700"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ldNum" idx="12"/>
          </p:nvPr>
        </p:nvSpPr>
        <p:spPr>
          <a:xfrm>
            <a:off x="4446984" y="4882307"/>
            <a:ext cx="2412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 5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3"/>
          <p:cNvSpPr txBox="1">
            <a:spLocks noGrp="1"/>
          </p:cNvSpPr>
          <p:nvPr>
            <p:ph type="title"/>
          </p:nvPr>
        </p:nvSpPr>
        <p:spPr>
          <a:xfrm>
            <a:off x="1812727" y="1290898"/>
            <a:ext cx="55185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Helvetica Neue Light"/>
              <a:buNone/>
              <a:defRPr sz="5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3"/>
          <p:cNvSpPr txBox="1">
            <a:spLocks noGrp="1"/>
          </p:cNvSpPr>
          <p:nvPr>
            <p:ph type="body" idx="1"/>
          </p:nvPr>
        </p:nvSpPr>
        <p:spPr>
          <a:xfrm>
            <a:off x="1812727" y="2632025"/>
            <a:ext cx="5518500" cy="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  <a:defRPr sz="2100"/>
            </a:lvl5pPr>
            <a:lvl6pPr marL="274320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6pPr>
            <a:lvl7pPr marL="320040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7pPr>
            <a:lvl8pPr marL="3657600" lvl="7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8pPr>
            <a:lvl9pPr marL="411480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sldNum" idx="12"/>
          </p:nvPr>
        </p:nvSpPr>
        <p:spPr>
          <a:xfrm>
            <a:off x="4457959" y="4302156"/>
            <a:ext cx="221400" cy="1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69727" y="1372939"/>
            <a:ext cx="78045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4" descr="Image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"/>
            <a:ext cx="9144002" cy="5411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4" descr="Image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" y="2"/>
            <a:ext cx="9333209" cy="552901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4"/>
          <p:cNvSpPr txBox="1"/>
          <p:nvPr/>
        </p:nvSpPr>
        <p:spPr>
          <a:xfrm>
            <a:off x="500098" y="3505970"/>
            <a:ext cx="6213600" cy="10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" sz="4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Rapid Design Challenge</a:t>
            </a:r>
            <a:endParaRPr sz="900"/>
          </a:p>
        </p:txBody>
      </p:sp>
      <p:pic>
        <p:nvPicPr>
          <p:cNvPr id="137" name="Google Shape;137;p34" descr="Image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5643" y="197046"/>
            <a:ext cx="2846339" cy="147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43" descr="Screen Shot 2020-04-28 at 3.17.04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086" y="305722"/>
            <a:ext cx="6115372" cy="4532057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43"/>
          <p:cNvSpPr txBox="1"/>
          <p:nvPr/>
        </p:nvSpPr>
        <p:spPr>
          <a:xfrm>
            <a:off x="828875" y="976475"/>
            <a:ext cx="53253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44" descr="Screen Shot 2020-04-28 at 3.17.11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587" y="243060"/>
            <a:ext cx="6185119" cy="4657381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4"/>
          <p:cNvSpPr txBox="1"/>
          <p:nvPr/>
        </p:nvSpPr>
        <p:spPr>
          <a:xfrm>
            <a:off x="783450" y="953750"/>
            <a:ext cx="5427300" cy="3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45" descr="Screen Shot 2020-04-28 at 3.17.19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1340" y="977467"/>
            <a:ext cx="5730988" cy="3188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46" descr="Screen Shot 2020-04-28 at 3.17.28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228" y="373577"/>
            <a:ext cx="6019157" cy="439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6"/>
          <p:cNvSpPr txBox="1"/>
          <p:nvPr/>
        </p:nvSpPr>
        <p:spPr>
          <a:xfrm>
            <a:off x="1067300" y="1430650"/>
            <a:ext cx="21006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4" name="Google Shape;214;p46"/>
          <p:cNvSpPr txBox="1"/>
          <p:nvPr/>
        </p:nvSpPr>
        <p:spPr>
          <a:xfrm>
            <a:off x="3865250" y="1430650"/>
            <a:ext cx="21006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5" name="Google Shape;215;p46"/>
          <p:cNvSpPr txBox="1"/>
          <p:nvPr/>
        </p:nvSpPr>
        <p:spPr>
          <a:xfrm>
            <a:off x="1122325" y="2927650"/>
            <a:ext cx="21006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6" name="Google Shape;216;p46"/>
          <p:cNvSpPr txBox="1"/>
          <p:nvPr/>
        </p:nvSpPr>
        <p:spPr>
          <a:xfrm>
            <a:off x="3772650" y="2875675"/>
            <a:ext cx="21006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47" descr="Screen Shot 2020-04-28 at 3.18.35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630" y="881430"/>
            <a:ext cx="6057555" cy="338064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47"/>
          <p:cNvSpPr txBox="1"/>
          <p:nvPr/>
        </p:nvSpPr>
        <p:spPr>
          <a:xfrm>
            <a:off x="1055950" y="1646375"/>
            <a:ext cx="5018700" cy="18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48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049376" cy="509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5" descr="Image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795" y="-195332"/>
            <a:ext cx="9957195" cy="663813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5"/>
          <p:cNvSpPr txBox="1"/>
          <p:nvPr/>
        </p:nvSpPr>
        <p:spPr>
          <a:xfrm>
            <a:off x="286751" y="-162246"/>
            <a:ext cx="4155600" cy="14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Arial"/>
              <a:buNone/>
            </a:pPr>
            <a:r>
              <a:rPr lang="en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Redesign your partner’s morning routine</a:t>
            </a:r>
            <a:endParaRPr sz="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6" descr="Image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795" y="-195332"/>
            <a:ext cx="9957195" cy="663813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6"/>
          <p:cNvSpPr txBox="1"/>
          <p:nvPr/>
        </p:nvSpPr>
        <p:spPr>
          <a:xfrm>
            <a:off x="286751" y="-162246"/>
            <a:ext cx="4155600" cy="21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550" tIns="24550" rIns="24550" bIns="245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Arial"/>
              <a:buNone/>
            </a:pPr>
            <a:r>
              <a:rPr lang="en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Redesign your partner’s morning routine</a:t>
            </a:r>
            <a:endParaRPr sz="90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Arial"/>
              <a:buNone/>
            </a:pPr>
            <a:r>
              <a:rPr lang="en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… in the time of COVID-19</a:t>
            </a:r>
            <a:endParaRPr sz="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37" descr="Screen Shot 2020-04-28 at 3.15.21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1313" y="0"/>
            <a:ext cx="552137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7"/>
          <p:cNvSpPr txBox="1"/>
          <p:nvPr/>
        </p:nvSpPr>
        <p:spPr>
          <a:xfrm>
            <a:off x="2736688" y="1102600"/>
            <a:ext cx="3558900" cy="30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8" descr="Screen Shot 2020-04-28 at 3.15.31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7340" y="-1"/>
            <a:ext cx="754931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8"/>
          <p:cNvSpPr txBox="1"/>
          <p:nvPr/>
        </p:nvSpPr>
        <p:spPr>
          <a:xfrm>
            <a:off x="1437481" y="1483174"/>
            <a:ext cx="5983500" cy="30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39" descr="Screen Shot 2020-04-28 at 3.15.45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2978" y="581863"/>
            <a:ext cx="5443533" cy="3760192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9"/>
          <p:cNvSpPr txBox="1"/>
          <p:nvPr/>
        </p:nvSpPr>
        <p:spPr>
          <a:xfrm>
            <a:off x="1305750" y="1487400"/>
            <a:ext cx="4632600" cy="2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40" descr="Screen Shot 2020-04-28 at 3.16.21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2409" y="338884"/>
            <a:ext cx="5114387" cy="4465733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0"/>
          <p:cNvSpPr txBox="1"/>
          <p:nvPr/>
        </p:nvSpPr>
        <p:spPr>
          <a:xfrm>
            <a:off x="1532825" y="1044600"/>
            <a:ext cx="39399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74" name="Google Shape;174;p40"/>
          <p:cNvSpPr txBox="1"/>
          <p:nvPr/>
        </p:nvSpPr>
        <p:spPr>
          <a:xfrm>
            <a:off x="1532825" y="2128950"/>
            <a:ext cx="39399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75" name="Google Shape;175;p40"/>
          <p:cNvSpPr txBox="1"/>
          <p:nvPr/>
        </p:nvSpPr>
        <p:spPr>
          <a:xfrm>
            <a:off x="1594400" y="3484900"/>
            <a:ext cx="39399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Screen Shot 2020-04-28 at 3.16.48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1653" y="327560"/>
            <a:ext cx="5145521" cy="448838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41"/>
          <p:cNvSpPr txBox="1"/>
          <p:nvPr/>
        </p:nvSpPr>
        <p:spPr>
          <a:xfrm>
            <a:off x="1759925" y="1101375"/>
            <a:ext cx="27138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82" name="Google Shape;182;p41"/>
          <p:cNvSpPr txBox="1"/>
          <p:nvPr/>
        </p:nvSpPr>
        <p:spPr>
          <a:xfrm>
            <a:off x="1594400" y="1776075"/>
            <a:ext cx="39693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83" name="Google Shape;183;p41"/>
          <p:cNvSpPr txBox="1"/>
          <p:nvPr/>
        </p:nvSpPr>
        <p:spPr>
          <a:xfrm>
            <a:off x="3467850" y="2628525"/>
            <a:ext cx="22206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84" name="Google Shape;184;p41"/>
          <p:cNvSpPr txBox="1"/>
          <p:nvPr/>
        </p:nvSpPr>
        <p:spPr>
          <a:xfrm>
            <a:off x="2357528" y="3411075"/>
            <a:ext cx="3330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42" descr="Screen Shot 2020-04-28 at 3.16.55 PM.png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64" y="253353"/>
            <a:ext cx="6009053" cy="463679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42"/>
          <p:cNvSpPr txBox="1"/>
          <p:nvPr/>
        </p:nvSpPr>
        <p:spPr>
          <a:xfrm>
            <a:off x="908350" y="931050"/>
            <a:ext cx="5291100" cy="3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Apresentação no Ecrã (16:9)</PresentationFormat>
  <Paragraphs>6</Paragraphs>
  <Slides>15</Slides>
  <Notes>15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15</vt:i4>
      </vt:variant>
    </vt:vector>
  </HeadingPairs>
  <TitlesOfParts>
    <vt:vector size="20" baseType="lpstr">
      <vt:lpstr>Helvetica Neue</vt:lpstr>
      <vt:lpstr>Helvetica Neue Light</vt:lpstr>
      <vt:lpstr>Gill Sans</vt:lpstr>
      <vt:lpstr>Simple Light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Marcio Bento</cp:lastModifiedBy>
  <cp:revision>1</cp:revision>
  <dcterms:modified xsi:type="dcterms:W3CDTF">2023-08-02T15:05:06Z</dcterms:modified>
</cp:coreProperties>
</file>