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838840541" r:id="rId3"/>
    <p:sldId id="838840542" r:id="rId4"/>
    <p:sldId id="838840551" r:id="rId5"/>
    <p:sldId id="838840543" r:id="rId6"/>
    <p:sldId id="838840545" r:id="rId7"/>
    <p:sldId id="838840546" r:id="rId8"/>
    <p:sldId id="838840549" r:id="rId9"/>
    <p:sldId id="838840547" r:id="rId10"/>
    <p:sldId id="838840550" r:id="rId11"/>
    <p:sldId id="838840548" r:id="rId12"/>
    <p:sldId id="838840544" r:id="rId13"/>
    <p:sldId id="838840285" r:id="rId14"/>
  </p:sldIdLst>
  <p:sldSz cx="24377650" cy="13716000"/>
  <p:notesSz cx="6858000" cy="9144000"/>
  <p:defaultTextStyle>
    <a:defPPr>
      <a:defRPr lang="en-PT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62BB46"/>
    <a:srgbClr val="F5AA19"/>
    <a:srgbClr val="117BB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02E8D7-C59B-4E60-972F-910594977AC6}">
  <a:tblStyle styleId="{F602E8D7-C59B-4E60-972F-910594977AC6}" styleName="Table_0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AF0"/>
          </a:solidFill>
        </a:fill>
      </a:tcStyle>
    </a:wholeTbl>
    <a:band1H>
      <a:tcStyle>
        <a:tcBdr/>
        <a:fill>
          <a:solidFill>
            <a:srgbClr val="CBD2E0"/>
          </a:solidFill>
        </a:fill>
      </a:tcStyle>
    </a:band1H>
    <a:band1V>
      <a:tcStyle>
        <a:tcBdr/>
        <a:fill>
          <a:solidFill>
            <a:srgbClr val="CBD2E0"/>
          </a:solidFill>
        </a:fill>
      </a:tcStyle>
    </a:band1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4"/>
    <p:restoredTop sz="94830"/>
  </p:normalViewPr>
  <p:slideViewPr>
    <p:cSldViewPr snapToGrid="0" snapToObjects="1">
      <p:cViewPr varScale="1">
        <p:scale>
          <a:sx n="53" d="100"/>
          <a:sy n="53" d="100"/>
        </p:scale>
        <p:origin x="105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4D7A51-E726-4448-9CCD-529A24DDF0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6908F-341B-2E44-ABED-42B4F4916F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90FE9-2CA9-CD45-A5B7-808173D1A263}" type="datetimeFigureOut">
              <a:rPr lang="en-PT" smtClean="0"/>
              <a:t>08/02/2023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51A08-26F0-6C4C-B3A4-E0D3182399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3F0F3-ABDB-654C-8050-5EEE5EEFF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4FF1B-395D-8C46-BE10-3F1AD4DBACC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916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2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4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4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4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5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5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5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5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1:0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2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1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1:0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3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3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3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3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3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4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8:50:4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0799E3C5-92C5-BF41-B36E-4BEF46E212B7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PT" altLang="en-PT"/>
          </a:p>
        </p:txBody>
      </p:sp>
      <p:sp>
        <p:nvSpPr>
          <p:cNvPr id="2051" name="Shape 4">
            <a:extLst>
              <a:ext uri="{FF2B5EF4-FFF2-40B4-BE49-F238E27FC236}">
                <a16:creationId xmlns:a16="http://schemas.microsoft.com/office/drawing/2014/main" id="{6847E83F-5840-B043-A644-18CBDA475E76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PT" altLang="en-PT"/>
          </a:p>
        </p:txBody>
      </p:sp>
      <p:sp>
        <p:nvSpPr>
          <p:cNvPr id="2052" name="Shape 5">
            <a:extLst>
              <a:ext uri="{FF2B5EF4-FFF2-40B4-BE49-F238E27FC236}">
                <a16:creationId xmlns:a16="http://schemas.microsoft.com/office/drawing/2014/main" id="{47270810-0CB6-4641-9A35-D59F3709B30A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241D5239-892B-2847-9CF5-527544B2CE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216" marR="0" lvl="1" indent="-1251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lvl="2" indent="-123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lvl="3" indent="-12151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lvl="4" indent="-119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lvl="5" indent="-1178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lvl="6" indent="-1160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lvl="7" indent="-1141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lvl="8" indent="-1123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2054" name="Shape 7">
            <a:extLst>
              <a:ext uri="{FF2B5EF4-FFF2-40B4-BE49-F238E27FC236}">
                <a16:creationId xmlns:a16="http://schemas.microsoft.com/office/drawing/2014/main" id="{9899EBBC-FA0F-3F4B-95BF-882D3D6909C7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PT" altLang="en-PT"/>
          </a:p>
        </p:txBody>
      </p:sp>
      <p:sp>
        <p:nvSpPr>
          <p:cNvPr id="2055" name="Shape 8">
            <a:extLst>
              <a:ext uri="{FF2B5EF4-FFF2-40B4-BE49-F238E27FC236}">
                <a16:creationId xmlns:a16="http://schemas.microsoft.com/office/drawing/2014/main" id="{2307AD43-5EC5-7A47-88A8-DC0247C9E5DF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64FEDA9-2742-3B42-B431-5922641A186A}" type="slidenum">
              <a:rPr lang="en-US" altLang="en-PT"/>
              <a:pPr>
                <a:defRPr/>
              </a:pPr>
              <a:t>‹nº›</a:t>
            </a:fld>
            <a:endParaRPr lang="en-US" altLang="en-P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912813" indent="-11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827213" indent="-11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741613" indent="-11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56013" indent="-11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hape 16">
            <a:extLst>
              <a:ext uri="{FF2B5EF4-FFF2-40B4-BE49-F238E27FC236}">
                <a16:creationId xmlns:a16="http://schemas.microsoft.com/office/drawing/2014/main" id="{9119130F-5940-C14F-A190-5BEB5464C51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8" name="Shape 17">
            <a:extLst>
              <a:ext uri="{FF2B5EF4-FFF2-40B4-BE49-F238E27FC236}">
                <a16:creationId xmlns:a16="http://schemas.microsoft.com/office/drawing/2014/main" id="{4C673E4E-ADC6-A141-9A07-960E89AC00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25000"/>
            </a:pPr>
            <a:endParaRPr lang="en-PT" altLang="en-PT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Shape 18">
            <a:extLst>
              <a:ext uri="{FF2B5EF4-FFF2-40B4-BE49-F238E27FC236}">
                <a16:creationId xmlns:a16="http://schemas.microsoft.com/office/drawing/2014/main" id="{325B1FD1-DDFF-F640-872D-5D345655A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3CF33A1-2783-0743-9BE5-431DA7B20BFF}" type="slidenum">
              <a:rPr lang="en-US" altLang="en-PT" sz="1200" smtClean="0">
                <a:latin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en-US" altLang="en-PT" sz="12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89">
            <a:extLst>
              <a:ext uri="{FF2B5EF4-FFF2-40B4-BE49-F238E27FC236}">
                <a16:creationId xmlns:a16="http://schemas.microsoft.com/office/drawing/2014/main" id="{BCC5CF9B-5591-F448-8FAF-B935B980CC1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raphic 28">
            <a:extLst>
              <a:ext uri="{FF2B5EF4-FFF2-40B4-BE49-F238E27FC236}">
                <a16:creationId xmlns:a16="http://schemas.microsoft.com/office/drawing/2014/main" id="{51D4F712-52B7-D54C-91AE-154653A82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25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EAE12726-6350-1147-B59E-A671FD6DF0A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BFA63005-7F8E-964D-99D2-B7D506CF66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DAE0D25-FF14-AA45-BBD1-4FF2191A975D}"/>
              </a:ext>
            </a:extLst>
          </p:cNvPr>
          <p:cNvGrpSpPr/>
          <p:nvPr userDrawn="1"/>
        </p:nvGrpSpPr>
        <p:grpSpPr>
          <a:xfrm>
            <a:off x="10840676" y="-11866059"/>
            <a:ext cx="13438071" cy="11538866"/>
            <a:chOff x="662940" y="472434"/>
            <a:chExt cx="13438071" cy="115388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1FA4C3-115F-C844-BCA2-1F1D33192B66}"/>
                </a:ext>
              </a:extLst>
            </p:cNvPr>
            <p:cNvSpPr/>
            <p:nvPr/>
          </p:nvSpPr>
          <p:spPr>
            <a:xfrm>
              <a:off x="662940" y="472434"/>
              <a:ext cx="13438071" cy="115388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6" name="Shape 1719">
              <a:extLst>
                <a:ext uri="{FF2B5EF4-FFF2-40B4-BE49-F238E27FC236}">
                  <a16:creationId xmlns:a16="http://schemas.microsoft.com/office/drawing/2014/main" id="{91DD5172-1E5A-A24D-BF6C-7A548699A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723" y="5821727"/>
              <a:ext cx="1320503" cy="1148058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A20F4D8-0E33-2046-9F8E-CDD718CF5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161914" y="-12052512"/>
            <a:ext cx="13438188" cy="11539538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56838C41-F653-FF45-BF35-46C421A12F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16112" y="-12286535"/>
            <a:ext cx="13438188" cy="1153953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5468CD1A-85C6-9B4D-B011-6DFA93198C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3350" y="-12780430"/>
            <a:ext cx="13438188" cy="1153953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750CC481-FBDE-F64E-811E-7DF93594D4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53875" y="-12170900"/>
            <a:ext cx="13438188" cy="1153953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2127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1 0.47442 L -0.36474 0.92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0" y="22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11730E-E447-4E41-A907-67DCADF7F03A}"/>
              </a:ext>
            </a:extLst>
          </p:cNvPr>
          <p:cNvSpPr/>
          <p:nvPr userDrawn="1"/>
        </p:nvSpPr>
        <p:spPr>
          <a:xfrm>
            <a:off x="13185775" y="3271838"/>
            <a:ext cx="9499600" cy="8537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T" kern="0">
              <a:solidFill>
                <a:schemeClr val="accent1"/>
              </a:solidFill>
              <a:latin typeface="CoreSansG-Regular" panose="020B0503030302020202" pitchFamily="34" charset="77"/>
              <a:sym typeface="Arial"/>
            </a:endParaRPr>
          </a:p>
        </p:txBody>
      </p:sp>
      <p:sp>
        <p:nvSpPr>
          <p:cNvPr id="4" name="Shape 1719">
            <a:extLst>
              <a:ext uri="{FF2B5EF4-FFF2-40B4-BE49-F238E27FC236}">
                <a16:creationId xmlns:a16="http://schemas.microsoft.com/office/drawing/2014/main" id="{4118D41C-63F5-E448-8889-8E579C1F92E4}"/>
              </a:ext>
            </a:extLst>
          </p:cNvPr>
          <p:cNvSpPr>
            <a:spLocks/>
          </p:cNvSpPr>
          <p:nvPr userDrawn="1"/>
        </p:nvSpPr>
        <p:spPr bwMode="auto">
          <a:xfrm>
            <a:off x="17700625" y="7027863"/>
            <a:ext cx="887413" cy="771525"/>
          </a:xfrm>
          <a:custGeom>
            <a:avLst/>
            <a:gdLst>
              <a:gd name="T0" fmla="*/ 48530509 w 120000"/>
              <a:gd name="T1" fmla="*/ 9729830 h 120000"/>
              <a:gd name="T2" fmla="*/ 48530509 w 120000"/>
              <a:gd name="T3" fmla="*/ 27027241 h 120000"/>
              <a:gd name="T4" fmla="*/ 42107067 w 120000"/>
              <a:gd name="T5" fmla="*/ 31892426 h 120000"/>
              <a:gd name="T6" fmla="*/ 6423007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423007 w 120000"/>
              <a:gd name="T13" fmla="*/ 4864934 h 120000"/>
              <a:gd name="T14" fmla="*/ 12132614 w 120000"/>
              <a:gd name="T15" fmla="*/ 4864934 h 120000"/>
              <a:gd name="T16" fmla="*/ 13559856 w 120000"/>
              <a:gd name="T17" fmla="*/ 2162045 h 120000"/>
              <a:gd name="T18" fmla="*/ 17841838 w 120000"/>
              <a:gd name="T19" fmla="*/ 0 h 120000"/>
              <a:gd name="T20" fmla="*/ 30688287 w 120000"/>
              <a:gd name="T21" fmla="*/ 0 h 120000"/>
              <a:gd name="T22" fmla="*/ 34970277 w 120000"/>
              <a:gd name="T23" fmla="*/ 2162045 h 120000"/>
              <a:gd name="T24" fmla="*/ 36397895 w 120000"/>
              <a:gd name="T25" fmla="*/ 4864934 h 120000"/>
              <a:gd name="T26" fmla="*/ 42107067 w 120000"/>
              <a:gd name="T27" fmla="*/ 4864934 h 120000"/>
              <a:gd name="T28" fmla="*/ 48530509 w 120000"/>
              <a:gd name="T29" fmla="*/ 9729830 h 120000"/>
              <a:gd name="T30" fmla="*/ 35684060 w 120000"/>
              <a:gd name="T31" fmla="*/ 18378536 h 120000"/>
              <a:gd name="T32" fmla="*/ 24265281 w 120000"/>
              <a:gd name="T33" fmla="*/ 9729830 h 120000"/>
              <a:gd name="T34" fmla="*/ 12846013 w 120000"/>
              <a:gd name="T35" fmla="*/ 18378536 h 120000"/>
              <a:gd name="T36" fmla="*/ 24265281 w 120000"/>
              <a:gd name="T37" fmla="*/ 27027241 h 120000"/>
              <a:gd name="T38" fmla="*/ 35684060 w 120000"/>
              <a:gd name="T39" fmla="*/ 18378536 h 120000"/>
              <a:gd name="T40" fmla="*/ 31402070 w 120000"/>
              <a:gd name="T41" fmla="*/ 18378536 h 120000"/>
              <a:gd name="T42" fmla="*/ 24265281 w 120000"/>
              <a:gd name="T43" fmla="*/ 23784033 h 120000"/>
              <a:gd name="T44" fmla="*/ 17128054 w 120000"/>
              <a:gd name="T45" fmla="*/ 18378536 h 120000"/>
              <a:gd name="T46" fmla="*/ 24265281 w 120000"/>
              <a:gd name="T47" fmla="*/ 12973039 h 120000"/>
              <a:gd name="T48" fmla="*/ 31402070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/>
          </a:p>
        </p:txBody>
      </p:sp>
      <p:cxnSp>
        <p:nvCxnSpPr>
          <p:cNvPr id="5" name="Shape 89">
            <a:extLst>
              <a:ext uri="{FF2B5EF4-FFF2-40B4-BE49-F238E27FC236}">
                <a16:creationId xmlns:a16="http://schemas.microsoft.com/office/drawing/2014/main" id="{376D2EAB-2DBB-7A41-B1DB-F3511AD60FA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raphic 28">
            <a:extLst>
              <a:ext uri="{FF2B5EF4-FFF2-40B4-BE49-F238E27FC236}">
                <a16:creationId xmlns:a16="http://schemas.microsoft.com/office/drawing/2014/main" id="{8189CCD9-058D-C644-B5C9-4174FE953E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0E3F95-1D43-E84D-ACFB-5605FEABA6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5775" y="3271838"/>
            <a:ext cx="9499600" cy="853757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5934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2072B9-EBCB-5F45-ABB0-0E52999BCDE1}"/>
              </a:ext>
            </a:extLst>
          </p:cNvPr>
          <p:cNvSpPr/>
          <p:nvPr userDrawn="1"/>
        </p:nvSpPr>
        <p:spPr>
          <a:xfrm>
            <a:off x="1546225" y="3408363"/>
            <a:ext cx="9499600" cy="8535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T" kern="0">
              <a:solidFill>
                <a:schemeClr val="accent1"/>
              </a:solidFill>
              <a:latin typeface="CoreSansG-Regular" panose="020B0503030302020202" pitchFamily="34" charset="77"/>
              <a:sym typeface="Arial"/>
            </a:endParaRPr>
          </a:p>
        </p:txBody>
      </p:sp>
      <p:sp>
        <p:nvSpPr>
          <p:cNvPr id="4" name="Shape 1719">
            <a:extLst>
              <a:ext uri="{FF2B5EF4-FFF2-40B4-BE49-F238E27FC236}">
                <a16:creationId xmlns:a16="http://schemas.microsoft.com/office/drawing/2014/main" id="{D0066CF9-1834-7546-A90A-DEA871E98842}"/>
              </a:ext>
            </a:extLst>
          </p:cNvPr>
          <p:cNvSpPr>
            <a:spLocks/>
          </p:cNvSpPr>
          <p:nvPr userDrawn="1"/>
        </p:nvSpPr>
        <p:spPr bwMode="auto">
          <a:xfrm>
            <a:off x="5852477" y="7237413"/>
            <a:ext cx="887413" cy="771525"/>
          </a:xfrm>
          <a:custGeom>
            <a:avLst/>
            <a:gdLst>
              <a:gd name="T0" fmla="*/ 48530509 w 120000"/>
              <a:gd name="T1" fmla="*/ 9729830 h 120000"/>
              <a:gd name="T2" fmla="*/ 48530509 w 120000"/>
              <a:gd name="T3" fmla="*/ 27027241 h 120000"/>
              <a:gd name="T4" fmla="*/ 42107067 w 120000"/>
              <a:gd name="T5" fmla="*/ 31892426 h 120000"/>
              <a:gd name="T6" fmla="*/ 6423007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423007 w 120000"/>
              <a:gd name="T13" fmla="*/ 4864934 h 120000"/>
              <a:gd name="T14" fmla="*/ 12132614 w 120000"/>
              <a:gd name="T15" fmla="*/ 4864934 h 120000"/>
              <a:gd name="T16" fmla="*/ 13559856 w 120000"/>
              <a:gd name="T17" fmla="*/ 2162045 h 120000"/>
              <a:gd name="T18" fmla="*/ 17841838 w 120000"/>
              <a:gd name="T19" fmla="*/ 0 h 120000"/>
              <a:gd name="T20" fmla="*/ 30688287 w 120000"/>
              <a:gd name="T21" fmla="*/ 0 h 120000"/>
              <a:gd name="T22" fmla="*/ 34970277 w 120000"/>
              <a:gd name="T23" fmla="*/ 2162045 h 120000"/>
              <a:gd name="T24" fmla="*/ 36397895 w 120000"/>
              <a:gd name="T25" fmla="*/ 4864934 h 120000"/>
              <a:gd name="T26" fmla="*/ 42107067 w 120000"/>
              <a:gd name="T27" fmla="*/ 4864934 h 120000"/>
              <a:gd name="T28" fmla="*/ 48530509 w 120000"/>
              <a:gd name="T29" fmla="*/ 9729830 h 120000"/>
              <a:gd name="T30" fmla="*/ 35684060 w 120000"/>
              <a:gd name="T31" fmla="*/ 18378536 h 120000"/>
              <a:gd name="T32" fmla="*/ 24265281 w 120000"/>
              <a:gd name="T33" fmla="*/ 9729830 h 120000"/>
              <a:gd name="T34" fmla="*/ 12846013 w 120000"/>
              <a:gd name="T35" fmla="*/ 18378536 h 120000"/>
              <a:gd name="T36" fmla="*/ 24265281 w 120000"/>
              <a:gd name="T37" fmla="*/ 27027241 h 120000"/>
              <a:gd name="T38" fmla="*/ 35684060 w 120000"/>
              <a:gd name="T39" fmla="*/ 18378536 h 120000"/>
              <a:gd name="T40" fmla="*/ 31402070 w 120000"/>
              <a:gd name="T41" fmla="*/ 18378536 h 120000"/>
              <a:gd name="T42" fmla="*/ 24265281 w 120000"/>
              <a:gd name="T43" fmla="*/ 23784033 h 120000"/>
              <a:gd name="T44" fmla="*/ 17128054 w 120000"/>
              <a:gd name="T45" fmla="*/ 18378536 h 120000"/>
              <a:gd name="T46" fmla="*/ 24265281 w 120000"/>
              <a:gd name="T47" fmla="*/ 12973039 h 120000"/>
              <a:gd name="T48" fmla="*/ 31402070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/>
          </a:p>
        </p:txBody>
      </p:sp>
      <p:cxnSp>
        <p:nvCxnSpPr>
          <p:cNvPr id="5" name="Shape 89">
            <a:extLst>
              <a:ext uri="{FF2B5EF4-FFF2-40B4-BE49-F238E27FC236}">
                <a16:creationId xmlns:a16="http://schemas.microsoft.com/office/drawing/2014/main" id="{3505896D-BB87-BD49-A243-27217E5D973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raphic 28">
            <a:extLst>
              <a:ext uri="{FF2B5EF4-FFF2-40B4-BE49-F238E27FC236}">
                <a16:creationId xmlns:a16="http://schemas.microsoft.com/office/drawing/2014/main" id="{174E2841-E662-264A-B26F-569838D5D5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F4AA3C-AB7F-0D45-B305-AEE070718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6225" y="3408363"/>
            <a:ext cx="9499600" cy="8535987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73417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BAD66BD9-0E37-E941-B4C6-165974EEA4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" y="2"/>
            <a:ext cx="24358605" cy="19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2AC82E5-6927-FF47-9881-402125122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4496" y="6661537"/>
            <a:ext cx="14248658" cy="428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CORESANSG-EXTRALIGHT" panose="020B0203030302020202" pitchFamily="34" charset="77"/>
              </a:defRPr>
            </a:lvl1pPr>
            <a:lvl2pPr marL="914171" indent="0" algn="ctr">
              <a:buNone/>
              <a:defRPr b="0" i="0">
                <a:latin typeface="CORESANSG-EXTRALIGHT" panose="020B0203030302020202" pitchFamily="34" charset="77"/>
              </a:defRPr>
            </a:lvl2pPr>
            <a:lvl3pPr marL="1828343" indent="0" algn="ctr">
              <a:buNone/>
              <a:defRPr b="0" i="0">
                <a:latin typeface="CORESANSG-EXTRALIGHT" panose="020B0203030302020202" pitchFamily="34" charset="77"/>
              </a:defRPr>
            </a:lvl3pPr>
            <a:lvl4pPr marL="2742514" indent="0" algn="ctr">
              <a:buNone/>
              <a:defRPr b="0" i="0">
                <a:latin typeface="CORESANSG-EXTRALIGHT" panose="020B0203030302020202" pitchFamily="34" charset="77"/>
              </a:defRPr>
            </a:lvl4pPr>
            <a:lvl5pPr marL="3656686" indent="0" algn="ctr">
              <a:buNone/>
              <a:defRPr b="0" i="0">
                <a:latin typeface="CORESANSG-EXTRALIGHT" panose="020B0203030302020202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C121B3-7D75-6C41-B021-161D64F7E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4496" y="3734393"/>
            <a:ext cx="1424865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CBE6-62DC-0C13-A380-E535BCD15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2EDC9-6887-3828-65CF-044772108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74520-808F-358E-15FF-CE98181D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722-C4C2-442E-B266-A70E83EDE32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8F441-5ABD-4E6A-FBC1-4E9B09D7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BFA25-0C76-24B7-75AB-39714C55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56F6-9324-45EA-B4CD-E1B4F7F51F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04695-AA8D-7848-AE88-3BB8EDCA8F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0"/>
            <a:ext cx="24765001" cy="146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3DA4FE-497B-A24A-9EB5-0248E98E13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3323" y="0"/>
            <a:ext cx="24787225" cy="14630400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6950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E4289D5F-D1A1-AF48-BFAE-47865E61180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C14A235D-1364-9347-8E5E-1077E6F192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3971628-FDD1-BF46-A9F6-7536F05BABA6}"/>
              </a:ext>
            </a:extLst>
          </p:cNvPr>
          <p:cNvGrpSpPr/>
          <p:nvPr userDrawn="1"/>
        </p:nvGrpSpPr>
        <p:grpSpPr>
          <a:xfrm>
            <a:off x="1388410" y="3659059"/>
            <a:ext cx="6993391" cy="6285170"/>
            <a:chOff x="520953" y="4055299"/>
            <a:chExt cx="6993391" cy="62851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9F68B5-CD8A-A840-A9F5-807A92224E18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7" name="Shape 1719">
              <a:extLst>
                <a:ext uri="{FF2B5EF4-FFF2-40B4-BE49-F238E27FC236}">
                  <a16:creationId xmlns:a16="http://schemas.microsoft.com/office/drawing/2014/main" id="{40E2A781-BE30-5242-B64F-28A702661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A76271-384C-6848-807F-EBD753DE5A50}"/>
              </a:ext>
            </a:extLst>
          </p:cNvPr>
          <p:cNvGrpSpPr/>
          <p:nvPr userDrawn="1"/>
        </p:nvGrpSpPr>
        <p:grpSpPr>
          <a:xfrm>
            <a:off x="8750132" y="3659059"/>
            <a:ext cx="6993391" cy="6285170"/>
            <a:chOff x="8681552" y="4055299"/>
            <a:chExt cx="6993391" cy="62851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8C0622-03AA-FF46-9C67-B75CBD29714C}"/>
                </a:ext>
              </a:extLst>
            </p:cNvPr>
            <p:cNvSpPr/>
            <p:nvPr/>
          </p:nvSpPr>
          <p:spPr>
            <a:xfrm>
              <a:off x="8681552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0" name="Shape 1719">
              <a:extLst>
                <a:ext uri="{FF2B5EF4-FFF2-40B4-BE49-F238E27FC236}">
                  <a16:creationId xmlns:a16="http://schemas.microsoft.com/office/drawing/2014/main" id="{BB344F2D-0EB8-954F-873F-C2FEFF4DD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625F14-2CC9-534F-98BB-CD6341104450}"/>
              </a:ext>
            </a:extLst>
          </p:cNvPr>
          <p:cNvGrpSpPr/>
          <p:nvPr userDrawn="1"/>
        </p:nvGrpSpPr>
        <p:grpSpPr>
          <a:xfrm>
            <a:off x="16133009" y="3659059"/>
            <a:ext cx="6993391" cy="6285170"/>
            <a:chOff x="16064429" y="4046683"/>
            <a:chExt cx="6993391" cy="62851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8BE936-1D75-314E-A9E2-2836F9CCF027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3" name="Shape 1719">
              <a:extLst>
                <a:ext uri="{FF2B5EF4-FFF2-40B4-BE49-F238E27FC236}">
                  <a16:creationId xmlns:a16="http://schemas.microsoft.com/office/drawing/2014/main" id="{FDD83BDC-ACA6-C84F-816B-D7E3617D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770F527-7BFD-9442-BE29-DA0ED69389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9063" y="3659188"/>
            <a:ext cx="6992937" cy="6284912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28771548-FEEA-0346-9AAD-1BE1123E65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48427" y="3659059"/>
            <a:ext cx="6992937" cy="6284912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E1D3306D-70C5-9746-9131-92B6B26162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139238" y="3659059"/>
            <a:ext cx="6992937" cy="6284912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7054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BA6E55CB-F8FF-5040-AD1D-07CE60B1023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CEFD4072-AA60-7747-BC80-CC88E7209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B438B8-6086-B846-8FE7-DE3AFA1BDDF0}"/>
              </a:ext>
            </a:extLst>
          </p:cNvPr>
          <p:cNvSpPr/>
          <p:nvPr userDrawn="1"/>
        </p:nvSpPr>
        <p:spPr>
          <a:xfrm>
            <a:off x="3999227" y="3034049"/>
            <a:ext cx="16668786" cy="76479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T" kern="0">
              <a:solidFill>
                <a:schemeClr val="accent1"/>
              </a:solidFill>
              <a:latin typeface="CoreSansG-Regular" panose="020B0503030302020202" pitchFamily="34" charset="77"/>
              <a:sym typeface="Arial"/>
            </a:endParaRPr>
          </a:p>
        </p:txBody>
      </p:sp>
      <p:sp>
        <p:nvSpPr>
          <p:cNvPr id="6" name="Shape 1719">
            <a:extLst>
              <a:ext uri="{FF2B5EF4-FFF2-40B4-BE49-F238E27FC236}">
                <a16:creationId xmlns:a16="http://schemas.microsoft.com/office/drawing/2014/main" id="{C930F1FC-EE4C-9540-ABFF-9311DDAF28EE}"/>
              </a:ext>
            </a:extLst>
          </p:cNvPr>
          <p:cNvSpPr>
            <a:spLocks/>
          </p:cNvSpPr>
          <p:nvPr userDrawn="1"/>
        </p:nvSpPr>
        <p:spPr bwMode="auto">
          <a:xfrm>
            <a:off x="11528573" y="6283971"/>
            <a:ext cx="1320503" cy="1148058"/>
          </a:xfrm>
          <a:custGeom>
            <a:avLst/>
            <a:gdLst>
              <a:gd name="T0" fmla="*/ 48530509 w 120000"/>
              <a:gd name="T1" fmla="*/ 9729830 h 120000"/>
              <a:gd name="T2" fmla="*/ 48530509 w 120000"/>
              <a:gd name="T3" fmla="*/ 27027241 h 120000"/>
              <a:gd name="T4" fmla="*/ 42107067 w 120000"/>
              <a:gd name="T5" fmla="*/ 31892426 h 120000"/>
              <a:gd name="T6" fmla="*/ 6423007 w 120000"/>
              <a:gd name="T7" fmla="*/ 31892426 h 120000"/>
              <a:gd name="T8" fmla="*/ 0 w 120000"/>
              <a:gd name="T9" fmla="*/ 27027241 h 120000"/>
              <a:gd name="T10" fmla="*/ 0 w 120000"/>
              <a:gd name="T11" fmla="*/ 9729830 h 120000"/>
              <a:gd name="T12" fmla="*/ 6423007 w 120000"/>
              <a:gd name="T13" fmla="*/ 4864934 h 120000"/>
              <a:gd name="T14" fmla="*/ 12132614 w 120000"/>
              <a:gd name="T15" fmla="*/ 4864934 h 120000"/>
              <a:gd name="T16" fmla="*/ 13559856 w 120000"/>
              <a:gd name="T17" fmla="*/ 2162045 h 120000"/>
              <a:gd name="T18" fmla="*/ 17841838 w 120000"/>
              <a:gd name="T19" fmla="*/ 0 h 120000"/>
              <a:gd name="T20" fmla="*/ 30688287 w 120000"/>
              <a:gd name="T21" fmla="*/ 0 h 120000"/>
              <a:gd name="T22" fmla="*/ 34970277 w 120000"/>
              <a:gd name="T23" fmla="*/ 2162045 h 120000"/>
              <a:gd name="T24" fmla="*/ 36397895 w 120000"/>
              <a:gd name="T25" fmla="*/ 4864934 h 120000"/>
              <a:gd name="T26" fmla="*/ 42107067 w 120000"/>
              <a:gd name="T27" fmla="*/ 4864934 h 120000"/>
              <a:gd name="T28" fmla="*/ 48530509 w 120000"/>
              <a:gd name="T29" fmla="*/ 9729830 h 120000"/>
              <a:gd name="T30" fmla="*/ 35684060 w 120000"/>
              <a:gd name="T31" fmla="*/ 18378536 h 120000"/>
              <a:gd name="T32" fmla="*/ 24265281 w 120000"/>
              <a:gd name="T33" fmla="*/ 9729830 h 120000"/>
              <a:gd name="T34" fmla="*/ 12846013 w 120000"/>
              <a:gd name="T35" fmla="*/ 18378536 h 120000"/>
              <a:gd name="T36" fmla="*/ 24265281 w 120000"/>
              <a:gd name="T37" fmla="*/ 27027241 h 120000"/>
              <a:gd name="T38" fmla="*/ 35684060 w 120000"/>
              <a:gd name="T39" fmla="*/ 18378536 h 120000"/>
              <a:gd name="T40" fmla="*/ 31402070 w 120000"/>
              <a:gd name="T41" fmla="*/ 18378536 h 120000"/>
              <a:gd name="T42" fmla="*/ 24265281 w 120000"/>
              <a:gd name="T43" fmla="*/ 23784033 h 120000"/>
              <a:gd name="T44" fmla="*/ 17128054 w 120000"/>
              <a:gd name="T45" fmla="*/ 18378536 h 120000"/>
              <a:gd name="T46" fmla="*/ 24265281 w 120000"/>
              <a:gd name="T47" fmla="*/ 12973039 h 120000"/>
              <a:gd name="T48" fmla="*/ 31402070 w 120000"/>
              <a:gd name="T49" fmla="*/ 18378536 h 12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0000"/>
              <a:gd name="T76" fmla="*/ 0 h 120000"/>
              <a:gd name="T77" fmla="*/ 120000 w 120000"/>
              <a:gd name="T78" fmla="*/ 120000 h 12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0000" h="120000" extrusionOk="0">
                <a:moveTo>
                  <a:pt x="120000" y="36610"/>
                </a:moveTo>
                <a:cubicBezTo>
                  <a:pt x="120000" y="101694"/>
                  <a:pt x="120000" y="101694"/>
                  <a:pt x="120000" y="101694"/>
                </a:cubicBezTo>
                <a:cubicBezTo>
                  <a:pt x="120000" y="111864"/>
                  <a:pt x="112941" y="120000"/>
                  <a:pt x="104117" y="120000"/>
                </a:cubicBezTo>
                <a:cubicBezTo>
                  <a:pt x="15882" y="120000"/>
                  <a:pt x="15882" y="120000"/>
                  <a:pt x="15882" y="120000"/>
                </a:cubicBezTo>
                <a:cubicBezTo>
                  <a:pt x="7058" y="120000"/>
                  <a:pt x="0" y="111864"/>
                  <a:pt x="0" y="101694"/>
                </a:cubicBezTo>
                <a:cubicBezTo>
                  <a:pt x="0" y="36610"/>
                  <a:pt x="0" y="36610"/>
                  <a:pt x="0" y="36610"/>
                </a:cubicBezTo>
                <a:cubicBezTo>
                  <a:pt x="0" y="26440"/>
                  <a:pt x="7058" y="18305"/>
                  <a:pt x="15882" y="18305"/>
                </a:cubicBezTo>
                <a:cubicBezTo>
                  <a:pt x="30000" y="18305"/>
                  <a:pt x="30000" y="18305"/>
                  <a:pt x="30000" y="18305"/>
                </a:cubicBezTo>
                <a:cubicBezTo>
                  <a:pt x="33529" y="8135"/>
                  <a:pt x="33529" y="8135"/>
                  <a:pt x="33529" y="8135"/>
                </a:cubicBezTo>
                <a:cubicBezTo>
                  <a:pt x="35294" y="4067"/>
                  <a:pt x="38823" y="0"/>
                  <a:pt x="44117" y="0"/>
                </a:cubicBezTo>
                <a:cubicBezTo>
                  <a:pt x="75882" y="0"/>
                  <a:pt x="75882" y="0"/>
                  <a:pt x="75882" y="0"/>
                </a:cubicBezTo>
                <a:cubicBezTo>
                  <a:pt x="81176" y="0"/>
                  <a:pt x="84705" y="4067"/>
                  <a:pt x="86470" y="8135"/>
                </a:cubicBezTo>
                <a:cubicBezTo>
                  <a:pt x="90000" y="18305"/>
                  <a:pt x="90000" y="18305"/>
                  <a:pt x="90000" y="18305"/>
                </a:cubicBezTo>
                <a:cubicBezTo>
                  <a:pt x="104117" y="18305"/>
                  <a:pt x="104117" y="18305"/>
                  <a:pt x="104117" y="18305"/>
                </a:cubicBezTo>
                <a:cubicBezTo>
                  <a:pt x="112941" y="18305"/>
                  <a:pt x="120000" y="26440"/>
                  <a:pt x="120000" y="36610"/>
                </a:cubicBezTo>
                <a:close/>
                <a:moveTo>
                  <a:pt x="88235" y="69152"/>
                </a:moveTo>
                <a:cubicBezTo>
                  <a:pt x="88235" y="50847"/>
                  <a:pt x="75882" y="36610"/>
                  <a:pt x="60000" y="36610"/>
                </a:cubicBezTo>
                <a:cubicBezTo>
                  <a:pt x="44117" y="36610"/>
                  <a:pt x="31764" y="50847"/>
                  <a:pt x="31764" y="69152"/>
                </a:cubicBezTo>
                <a:cubicBezTo>
                  <a:pt x="31764" y="87457"/>
                  <a:pt x="44117" y="101694"/>
                  <a:pt x="60000" y="101694"/>
                </a:cubicBezTo>
                <a:cubicBezTo>
                  <a:pt x="75882" y="101694"/>
                  <a:pt x="88235" y="87457"/>
                  <a:pt x="88235" y="69152"/>
                </a:cubicBezTo>
                <a:close/>
                <a:moveTo>
                  <a:pt x="77647" y="69152"/>
                </a:moveTo>
                <a:cubicBezTo>
                  <a:pt x="77647" y="81355"/>
                  <a:pt x="70588" y="89491"/>
                  <a:pt x="60000" y="89491"/>
                </a:cubicBezTo>
                <a:cubicBezTo>
                  <a:pt x="49411" y="89491"/>
                  <a:pt x="42352" y="81355"/>
                  <a:pt x="42352" y="69152"/>
                </a:cubicBezTo>
                <a:cubicBezTo>
                  <a:pt x="42352" y="56949"/>
                  <a:pt x="49411" y="48813"/>
                  <a:pt x="60000" y="48813"/>
                </a:cubicBezTo>
                <a:cubicBezTo>
                  <a:pt x="70588" y="48813"/>
                  <a:pt x="77647" y="56949"/>
                  <a:pt x="77647" y="69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endParaRPr lang="en-PT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0978D8-7F15-484A-95BF-BD5819E184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6053" y="3033713"/>
            <a:ext cx="16668750" cy="764857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0075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607E7638-2FEB-764D-A9E3-E90F8B6E69F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0307B713-983A-5E46-B63E-79D510F23F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2C08B0-7861-A646-961F-E640C3F2A2FF}"/>
              </a:ext>
            </a:extLst>
          </p:cNvPr>
          <p:cNvGrpSpPr/>
          <p:nvPr userDrawn="1"/>
        </p:nvGrpSpPr>
        <p:grpSpPr>
          <a:xfrm>
            <a:off x="545868" y="3136767"/>
            <a:ext cx="11522501" cy="7493329"/>
            <a:chOff x="662940" y="472434"/>
            <a:chExt cx="17743329" cy="115388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6C0F16-5EC5-4F43-B4A2-253079ACF314}"/>
                </a:ext>
              </a:extLst>
            </p:cNvPr>
            <p:cNvSpPr/>
            <p:nvPr/>
          </p:nvSpPr>
          <p:spPr>
            <a:xfrm>
              <a:off x="662940" y="472434"/>
              <a:ext cx="17743329" cy="115388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7" name="Shape 1719">
              <a:extLst>
                <a:ext uri="{FF2B5EF4-FFF2-40B4-BE49-F238E27FC236}">
                  <a16:creationId xmlns:a16="http://schemas.microsoft.com/office/drawing/2014/main" id="{F7B797BD-E715-F946-8969-7D06A27BB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352" y="5667838"/>
              <a:ext cx="1320502" cy="1148058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4488A0-A61B-794D-9B4F-A64AD667ECDF}"/>
              </a:ext>
            </a:extLst>
          </p:cNvPr>
          <p:cNvGrpSpPr/>
          <p:nvPr userDrawn="1"/>
        </p:nvGrpSpPr>
        <p:grpSpPr>
          <a:xfrm>
            <a:off x="12309281" y="3136767"/>
            <a:ext cx="11522501" cy="7493329"/>
            <a:chOff x="258573" y="570920"/>
            <a:chExt cx="17743329" cy="1153886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725CD9-074A-1D40-B58C-8050C7E95003}"/>
                </a:ext>
              </a:extLst>
            </p:cNvPr>
            <p:cNvSpPr/>
            <p:nvPr/>
          </p:nvSpPr>
          <p:spPr>
            <a:xfrm>
              <a:off x="258573" y="570920"/>
              <a:ext cx="17743329" cy="115388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0" name="Shape 1719">
              <a:extLst>
                <a:ext uri="{FF2B5EF4-FFF2-40B4-BE49-F238E27FC236}">
                  <a16:creationId xmlns:a16="http://schemas.microsoft.com/office/drawing/2014/main" id="{AEDF59A8-8FBA-1F4F-9D0F-9A650F12E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501" y="5551287"/>
              <a:ext cx="1320501" cy="1148058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042CF5A-23D7-A24C-9A90-65CD035ADB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40" y="3136900"/>
            <a:ext cx="11522075" cy="7493000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335D8D2-BDB3-FE45-B0ED-298E9B62C5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09475" y="3136900"/>
            <a:ext cx="11522075" cy="7493000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6054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DFF24489-40FA-3C41-B82E-45574AB93B3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E3E26E48-1146-D54B-9F39-A3CA8998E6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F1218C-9C0E-5E4A-9619-934FD1EB4EC6}"/>
              </a:ext>
            </a:extLst>
          </p:cNvPr>
          <p:cNvGrpSpPr/>
          <p:nvPr userDrawn="1"/>
        </p:nvGrpSpPr>
        <p:grpSpPr>
          <a:xfrm>
            <a:off x="662940" y="3226027"/>
            <a:ext cx="4666082" cy="4193548"/>
            <a:chOff x="520953" y="4055299"/>
            <a:chExt cx="6993391" cy="62851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2BF08E-1988-0841-B73A-4FA311341A26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7" name="Shape 1719">
              <a:extLst>
                <a:ext uri="{FF2B5EF4-FFF2-40B4-BE49-F238E27FC236}">
                  <a16:creationId xmlns:a16="http://schemas.microsoft.com/office/drawing/2014/main" id="{AD6035E8-E1AD-8149-9A94-280EEE811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49984F-1586-6540-9826-9D264AE23D25}"/>
              </a:ext>
            </a:extLst>
          </p:cNvPr>
          <p:cNvGrpSpPr/>
          <p:nvPr userDrawn="1"/>
        </p:nvGrpSpPr>
        <p:grpSpPr>
          <a:xfrm>
            <a:off x="5509147" y="3206709"/>
            <a:ext cx="4666082" cy="4193548"/>
            <a:chOff x="8681553" y="4055299"/>
            <a:chExt cx="6993392" cy="62851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85113B-8490-1540-BCF8-79ADF0B0ED7C}"/>
                </a:ext>
              </a:extLst>
            </p:cNvPr>
            <p:cNvSpPr/>
            <p:nvPr/>
          </p:nvSpPr>
          <p:spPr>
            <a:xfrm>
              <a:off x="8681553" y="4055299"/>
              <a:ext cx="6993392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0" name="Shape 1719">
              <a:extLst>
                <a:ext uri="{FF2B5EF4-FFF2-40B4-BE49-F238E27FC236}">
                  <a16:creationId xmlns:a16="http://schemas.microsoft.com/office/drawing/2014/main" id="{FCF87386-0FCC-204D-A392-D1E14F2CD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DA2D9F-7F8B-E44A-9B82-7FFC684108B7}"/>
              </a:ext>
            </a:extLst>
          </p:cNvPr>
          <p:cNvGrpSpPr/>
          <p:nvPr userDrawn="1"/>
        </p:nvGrpSpPr>
        <p:grpSpPr>
          <a:xfrm>
            <a:off x="10368280" y="3230228"/>
            <a:ext cx="4666082" cy="4193548"/>
            <a:chOff x="16064429" y="4046683"/>
            <a:chExt cx="6993391" cy="62851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4633AC-938F-1747-AC3A-9DC2FA50781F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3" name="Shape 1719">
              <a:extLst>
                <a:ext uri="{FF2B5EF4-FFF2-40B4-BE49-F238E27FC236}">
                  <a16:creationId xmlns:a16="http://schemas.microsoft.com/office/drawing/2014/main" id="{DF253062-953D-6747-B30D-2B96E718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CE110A-FE44-994C-A2A1-090B3BB4DB36}"/>
              </a:ext>
            </a:extLst>
          </p:cNvPr>
          <p:cNvGrpSpPr/>
          <p:nvPr userDrawn="1"/>
        </p:nvGrpSpPr>
        <p:grpSpPr>
          <a:xfrm>
            <a:off x="662940" y="7642777"/>
            <a:ext cx="4666082" cy="4193548"/>
            <a:chOff x="520953" y="4055299"/>
            <a:chExt cx="6993391" cy="62851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502C1D-1FCC-EB49-BE74-CE58C14C5971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6" name="Shape 1719">
              <a:extLst>
                <a:ext uri="{FF2B5EF4-FFF2-40B4-BE49-F238E27FC236}">
                  <a16:creationId xmlns:a16="http://schemas.microsoft.com/office/drawing/2014/main" id="{AB3795A2-C189-4F4C-B615-3466B4E5C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BDC0CE-327D-F549-9969-49701D3993E0}"/>
              </a:ext>
            </a:extLst>
          </p:cNvPr>
          <p:cNvGrpSpPr/>
          <p:nvPr userDrawn="1"/>
        </p:nvGrpSpPr>
        <p:grpSpPr>
          <a:xfrm>
            <a:off x="5522043" y="7642778"/>
            <a:ext cx="4666082" cy="4193548"/>
            <a:chOff x="8681553" y="4055299"/>
            <a:chExt cx="6993392" cy="62851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25CF7B-7A22-A24E-8AFB-165242901A9D}"/>
                </a:ext>
              </a:extLst>
            </p:cNvPr>
            <p:cNvSpPr/>
            <p:nvPr/>
          </p:nvSpPr>
          <p:spPr>
            <a:xfrm>
              <a:off x="8681553" y="4055299"/>
              <a:ext cx="6993392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9" name="Shape 1719">
              <a:extLst>
                <a:ext uri="{FF2B5EF4-FFF2-40B4-BE49-F238E27FC236}">
                  <a16:creationId xmlns:a16="http://schemas.microsoft.com/office/drawing/2014/main" id="{E3F732BB-9344-D942-87C4-4D53691CD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DAC196-8C66-9A4D-AA66-B30C16A151F9}"/>
              </a:ext>
            </a:extLst>
          </p:cNvPr>
          <p:cNvGrpSpPr/>
          <p:nvPr userDrawn="1"/>
        </p:nvGrpSpPr>
        <p:grpSpPr>
          <a:xfrm>
            <a:off x="10381147" y="7642778"/>
            <a:ext cx="4666082" cy="4193548"/>
            <a:chOff x="16064429" y="4046683"/>
            <a:chExt cx="6993391" cy="628517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4D2404-6FAA-8942-BD03-6AAF593E28C1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2" name="Shape 1719">
              <a:extLst>
                <a:ext uri="{FF2B5EF4-FFF2-40B4-BE49-F238E27FC236}">
                  <a16:creationId xmlns:a16="http://schemas.microsoft.com/office/drawing/2014/main" id="{E48CD8A9-14B1-B14C-84D3-C6958774B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1C467CD-010F-2248-8DEE-9B635DF995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3575" y="3225800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6BBD2B82-2F7B-D14B-912A-58776E23C7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22462" y="3229569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6776902C-518C-5D42-B352-242B030117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77998" y="3244450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DE4CEA90-CE36-BD43-8729-25E3711A58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358" y="7651987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8757CF03-F3E3-A549-9DA8-16D3EA423D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2462" y="7661200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C5DE4D4A-E66E-B345-9BAD-1DE32A27DE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80067" y="7661437"/>
            <a:ext cx="4665663" cy="417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3239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8">
            <a:extLst>
              <a:ext uri="{FF2B5EF4-FFF2-40B4-BE49-F238E27FC236}">
                <a16:creationId xmlns:a16="http://schemas.microsoft.com/office/drawing/2014/main" id="{48B2A25C-E60C-8F47-BA90-4CC1F4F79D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7FBC484-FE28-3A40-9FAB-270824408706}"/>
              </a:ext>
            </a:extLst>
          </p:cNvPr>
          <p:cNvGrpSpPr/>
          <p:nvPr userDrawn="1"/>
        </p:nvGrpSpPr>
        <p:grpSpPr>
          <a:xfrm>
            <a:off x="2364372" y="2780374"/>
            <a:ext cx="4666082" cy="4193548"/>
            <a:chOff x="520953" y="4055299"/>
            <a:chExt cx="6993391" cy="62851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F8AD26-84C9-F741-824C-C2D7539334E9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6" name="Shape 1719">
              <a:extLst>
                <a:ext uri="{FF2B5EF4-FFF2-40B4-BE49-F238E27FC236}">
                  <a16:creationId xmlns:a16="http://schemas.microsoft.com/office/drawing/2014/main" id="{E419AC27-833D-1E4A-A365-73A0E242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954F00-C721-794D-AF4E-98D65E10B912}"/>
              </a:ext>
            </a:extLst>
          </p:cNvPr>
          <p:cNvGrpSpPr/>
          <p:nvPr userDrawn="1"/>
        </p:nvGrpSpPr>
        <p:grpSpPr>
          <a:xfrm>
            <a:off x="7210579" y="2761056"/>
            <a:ext cx="4666082" cy="4193548"/>
            <a:chOff x="8681553" y="4055299"/>
            <a:chExt cx="6993392" cy="62851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04775-B3FF-FE49-9C50-958AEBE2F143}"/>
                </a:ext>
              </a:extLst>
            </p:cNvPr>
            <p:cNvSpPr/>
            <p:nvPr/>
          </p:nvSpPr>
          <p:spPr>
            <a:xfrm>
              <a:off x="8681553" y="4055299"/>
              <a:ext cx="6993392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9" name="Shape 1719">
              <a:extLst>
                <a:ext uri="{FF2B5EF4-FFF2-40B4-BE49-F238E27FC236}">
                  <a16:creationId xmlns:a16="http://schemas.microsoft.com/office/drawing/2014/main" id="{3DCD2925-1252-D148-9DF2-117956B9C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FC6C1A-3EBC-4344-9A73-3ECC97C918F2}"/>
              </a:ext>
            </a:extLst>
          </p:cNvPr>
          <p:cNvGrpSpPr/>
          <p:nvPr userDrawn="1"/>
        </p:nvGrpSpPr>
        <p:grpSpPr>
          <a:xfrm>
            <a:off x="12069712" y="2760512"/>
            <a:ext cx="4666082" cy="4193548"/>
            <a:chOff x="16064429" y="4046683"/>
            <a:chExt cx="6993391" cy="62851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1A3777-5E95-6C44-8FCA-8D73BF626AB4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2" name="Shape 1719">
              <a:extLst>
                <a:ext uri="{FF2B5EF4-FFF2-40B4-BE49-F238E27FC236}">
                  <a16:creationId xmlns:a16="http://schemas.microsoft.com/office/drawing/2014/main" id="{1644F3F6-F4DE-3D4A-94A3-DF7B61F16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17269F-F3E5-8843-AE67-8998B5E20A2F}"/>
              </a:ext>
            </a:extLst>
          </p:cNvPr>
          <p:cNvGrpSpPr/>
          <p:nvPr userDrawn="1"/>
        </p:nvGrpSpPr>
        <p:grpSpPr>
          <a:xfrm>
            <a:off x="2364372" y="7197124"/>
            <a:ext cx="4666082" cy="4193548"/>
            <a:chOff x="520953" y="4055299"/>
            <a:chExt cx="6993391" cy="62851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7D31EB-37B3-AC48-BC26-84ECB4BD1A3F}"/>
                </a:ext>
              </a:extLst>
            </p:cNvPr>
            <p:cNvSpPr/>
            <p:nvPr/>
          </p:nvSpPr>
          <p:spPr>
            <a:xfrm>
              <a:off x="520953" y="4055299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5" name="Shape 1719">
              <a:extLst>
                <a:ext uri="{FF2B5EF4-FFF2-40B4-BE49-F238E27FC236}">
                  <a16:creationId xmlns:a16="http://schemas.microsoft.com/office/drawing/2014/main" id="{A84C5862-C591-E747-BAE9-A6BFCB89C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955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80447A-89BE-004D-AC72-0E74BA15A32E}"/>
              </a:ext>
            </a:extLst>
          </p:cNvPr>
          <p:cNvGrpSpPr/>
          <p:nvPr userDrawn="1"/>
        </p:nvGrpSpPr>
        <p:grpSpPr>
          <a:xfrm>
            <a:off x="7223475" y="7197125"/>
            <a:ext cx="4666082" cy="4193548"/>
            <a:chOff x="8681553" y="4055299"/>
            <a:chExt cx="6993392" cy="62851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E11BE5-FEB8-B340-9C79-2E3BF0D651A6}"/>
                </a:ext>
              </a:extLst>
            </p:cNvPr>
            <p:cNvSpPr/>
            <p:nvPr/>
          </p:nvSpPr>
          <p:spPr>
            <a:xfrm>
              <a:off x="8681553" y="4055299"/>
              <a:ext cx="6993392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8" name="Shape 1719">
              <a:extLst>
                <a:ext uri="{FF2B5EF4-FFF2-40B4-BE49-F238E27FC236}">
                  <a16:creationId xmlns:a16="http://schemas.microsoft.com/office/drawing/2014/main" id="{5905C85D-69F2-494F-B6E5-62EF0076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8910" y="6885163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096994-6381-1A49-B9D2-0B885BE555D9}"/>
              </a:ext>
            </a:extLst>
          </p:cNvPr>
          <p:cNvGrpSpPr/>
          <p:nvPr userDrawn="1"/>
        </p:nvGrpSpPr>
        <p:grpSpPr>
          <a:xfrm>
            <a:off x="12082579" y="7197125"/>
            <a:ext cx="4666082" cy="4193548"/>
            <a:chOff x="16064429" y="4046683"/>
            <a:chExt cx="6993391" cy="628517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FE6276-5C3E-074D-9657-BA00E0BFF5D9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1" name="Shape 1719">
              <a:extLst>
                <a:ext uri="{FF2B5EF4-FFF2-40B4-BE49-F238E27FC236}">
                  <a16:creationId xmlns:a16="http://schemas.microsoft.com/office/drawing/2014/main" id="{B72F8E78-51BB-C74A-BC72-11D36FF7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14737A-EB9F-7547-B988-9A9A99EAD5B0}"/>
              </a:ext>
            </a:extLst>
          </p:cNvPr>
          <p:cNvGrpSpPr/>
          <p:nvPr userDrawn="1"/>
        </p:nvGrpSpPr>
        <p:grpSpPr>
          <a:xfrm>
            <a:off x="16941683" y="2748999"/>
            <a:ext cx="4666082" cy="4193548"/>
            <a:chOff x="16064429" y="4046683"/>
            <a:chExt cx="6993391" cy="62851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5FECDC-5A2B-C846-A251-6A968B5B0BC6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4" name="Shape 1719">
              <a:extLst>
                <a:ext uri="{FF2B5EF4-FFF2-40B4-BE49-F238E27FC236}">
                  <a16:creationId xmlns:a16="http://schemas.microsoft.com/office/drawing/2014/main" id="{E685316B-ED2B-1E4F-995B-CBE6C67A7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FA59A0-AC1C-6D4A-A9E3-0C0A903180CB}"/>
              </a:ext>
            </a:extLst>
          </p:cNvPr>
          <p:cNvGrpSpPr/>
          <p:nvPr userDrawn="1"/>
        </p:nvGrpSpPr>
        <p:grpSpPr>
          <a:xfrm>
            <a:off x="16954550" y="7209945"/>
            <a:ext cx="4666082" cy="4193548"/>
            <a:chOff x="16064429" y="4046683"/>
            <a:chExt cx="6993391" cy="628517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C5DCE7-51E0-9B43-B771-8624A7414734}"/>
                </a:ext>
              </a:extLst>
            </p:cNvPr>
            <p:cNvSpPr/>
            <p:nvPr/>
          </p:nvSpPr>
          <p:spPr>
            <a:xfrm>
              <a:off x="16064429" y="4046683"/>
              <a:ext cx="6993391" cy="6285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7" name="Shape 1719">
              <a:extLst>
                <a:ext uri="{FF2B5EF4-FFF2-40B4-BE49-F238E27FC236}">
                  <a16:creationId xmlns:a16="http://schemas.microsoft.com/office/drawing/2014/main" id="{9C15A4B2-2281-A04E-AE2A-EB5A2F2CC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0934" y="6876547"/>
              <a:ext cx="719387" cy="62544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cxnSp>
        <p:nvCxnSpPr>
          <p:cNvPr id="30" name="Shape 89">
            <a:extLst>
              <a:ext uri="{FF2B5EF4-FFF2-40B4-BE49-F238E27FC236}">
                <a16:creationId xmlns:a16="http://schemas.microsoft.com/office/drawing/2014/main" id="{0C5B3D4A-53D6-8645-BC6E-F4A3F90319D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61764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30BFD87-24E5-604D-AFDE-5DC8746634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63788" y="2760512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3DB66B66-C59A-A04C-A257-170749A30A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9411" y="2746104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A5A9EE47-63E8-5140-B043-BFB0BEDDF6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68544" y="2746104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3CEC513E-E587-BD4A-9C2A-9C58E86BE8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54550" y="2729171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EC4C8ACC-93CD-A841-A2B8-4F321CE936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50336" y="7177296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7" name="Picture Placeholder 31">
            <a:extLst>
              <a:ext uri="{FF2B5EF4-FFF2-40B4-BE49-F238E27FC236}">
                <a16:creationId xmlns:a16="http://schemas.microsoft.com/office/drawing/2014/main" id="{840193EF-45D9-B44B-93A6-4656B26144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22891" y="7177296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8" name="Picture Placeholder 31">
            <a:extLst>
              <a:ext uri="{FF2B5EF4-FFF2-40B4-BE49-F238E27FC236}">
                <a16:creationId xmlns:a16="http://schemas.microsoft.com/office/drawing/2014/main" id="{D2C42668-44A9-9A4A-8B75-0AB7F8B0CF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084114" y="7166164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9" name="Picture Placeholder 31">
            <a:extLst>
              <a:ext uri="{FF2B5EF4-FFF2-40B4-BE49-F238E27FC236}">
                <a16:creationId xmlns:a16="http://schemas.microsoft.com/office/drawing/2014/main" id="{ABBFEFD1-1D91-3741-ACF3-5555211480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954550" y="7176079"/>
            <a:ext cx="4667250" cy="4213376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14966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87259DC2-A572-194A-8AF8-C361A629627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85827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5E1E8229-52AB-154D-B499-DAF6FC532B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52C1D8C-80AF-8B4D-A8E2-87FC746995B2}"/>
              </a:ext>
            </a:extLst>
          </p:cNvPr>
          <p:cNvGrpSpPr/>
          <p:nvPr userDrawn="1"/>
        </p:nvGrpSpPr>
        <p:grpSpPr>
          <a:xfrm>
            <a:off x="648970" y="387168"/>
            <a:ext cx="7147493" cy="12222992"/>
            <a:chOff x="237649" y="0"/>
            <a:chExt cx="7147493" cy="12610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24625B-3676-A047-9A31-E3984E25C9D9}"/>
                </a:ext>
              </a:extLst>
            </p:cNvPr>
            <p:cNvSpPr/>
            <p:nvPr/>
          </p:nvSpPr>
          <p:spPr>
            <a:xfrm>
              <a:off x="237649" y="0"/>
              <a:ext cx="7147493" cy="1261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7" name="Shape 1719">
              <a:extLst>
                <a:ext uri="{FF2B5EF4-FFF2-40B4-BE49-F238E27FC236}">
                  <a16:creationId xmlns:a16="http://schemas.microsoft.com/office/drawing/2014/main" id="{147439EB-F062-7043-9262-E9F057B0C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43" y="5666350"/>
              <a:ext cx="1320503" cy="1148058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3EC9F5-256C-5B41-B4B9-0078E1AEF0AD}"/>
              </a:ext>
            </a:extLst>
          </p:cNvPr>
          <p:cNvGrpSpPr/>
          <p:nvPr userDrawn="1"/>
        </p:nvGrpSpPr>
        <p:grpSpPr>
          <a:xfrm>
            <a:off x="8073971" y="362970"/>
            <a:ext cx="7147493" cy="12247055"/>
            <a:chOff x="237649" y="0"/>
            <a:chExt cx="7147493" cy="126101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6D2829-B05D-9446-BDD9-7EE2891263DA}"/>
                </a:ext>
              </a:extLst>
            </p:cNvPr>
            <p:cNvSpPr/>
            <p:nvPr/>
          </p:nvSpPr>
          <p:spPr>
            <a:xfrm>
              <a:off x="237649" y="0"/>
              <a:ext cx="7147493" cy="1261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0" name="Shape 1719">
              <a:extLst>
                <a:ext uri="{FF2B5EF4-FFF2-40B4-BE49-F238E27FC236}">
                  <a16:creationId xmlns:a16="http://schemas.microsoft.com/office/drawing/2014/main" id="{F3E992C5-90E4-5E40-B60D-307A43F76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43" y="5666350"/>
              <a:ext cx="1320503" cy="1148058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04076EB-F014-1F4E-81CC-2B38D92126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88" y="363538"/>
            <a:ext cx="7146925" cy="1224597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5B73D98-394F-B647-9D63-7F8504FA0D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3721" y="375676"/>
            <a:ext cx="7146925" cy="1224597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0359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89">
            <a:extLst>
              <a:ext uri="{FF2B5EF4-FFF2-40B4-BE49-F238E27FC236}">
                <a16:creationId xmlns:a16="http://schemas.microsoft.com/office/drawing/2014/main" id="{783D56A0-59C2-FE48-A209-B47F8C4DF58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V="1">
            <a:off x="662940" y="12585827"/>
            <a:ext cx="23065740" cy="48396"/>
          </a:xfrm>
          <a:prstGeom prst="straightConnector1">
            <a:avLst/>
          </a:prstGeom>
          <a:noFill/>
          <a:ln w="3175">
            <a:solidFill>
              <a:srgbClr val="00AE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phic 28">
            <a:extLst>
              <a:ext uri="{FF2B5EF4-FFF2-40B4-BE49-F238E27FC236}">
                <a16:creationId xmlns:a16="http://schemas.microsoft.com/office/drawing/2014/main" id="{B01A575F-9CD0-4248-B1ED-8062D251E3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38" y="12809314"/>
            <a:ext cx="1267142" cy="6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AD1634-F0DA-9246-B308-80549E6E76D5}"/>
              </a:ext>
            </a:extLst>
          </p:cNvPr>
          <p:cNvGrpSpPr/>
          <p:nvPr userDrawn="1"/>
        </p:nvGrpSpPr>
        <p:grpSpPr>
          <a:xfrm>
            <a:off x="784632" y="511843"/>
            <a:ext cx="5753248" cy="11651998"/>
            <a:chOff x="662941" y="771526"/>
            <a:chExt cx="5753248" cy="116082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0BB6E4-3A97-F840-AF95-974C74464212}"/>
                </a:ext>
              </a:extLst>
            </p:cNvPr>
            <p:cNvSpPr/>
            <p:nvPr/>
          </p:nvSpPr>
          <p:spPr>
            <a:xfrm>
              <a:off x="662941" y="771526"/>
              <a:ext cx="5753248" cy="116082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13" name="Shape 1719">
              <a:extLst>
                <a:ext uri="{FF2B5EF4-FFF2-40B4-BE49-F238E27FC236}">
                  <a16:creationId xmlns:a16="http://schemas.microsoft.com/office/drawing/2014/main" id="{0A17B120-BDA4-2D43-A9EF-C1FBADD22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792" y="6352858"/>
              <a:ext cx="1073546" cy="933353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9BE7E38-48BB-1345-BB43-BAEA26C1BB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225" y="511175"/>
            <a:ext cx="5753100" cy="1160938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834C51-A1C0-E240-B900-2537059BD48B}"/>
              </a:ext>
            </a:extLst>
          </p:cNvPr>
          <p:cNvGrpSpPr/>
          <p:nvPr userDrawn="1"/>
        </p:nvGrpSpPr>
        <p:grpSpPr>
          <a:xfrm>
            <a:off x="7150750" y="8542692"/>
            <a:ext cx="7404743" cy="3621150"/>
            <a:chOff x="7150750" y="8542692"/>
            <a:chExt cx="7404743" cy="3621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E45C5D-46B9-944B-9AA3-B3287BFB3CF0}"/>
                </a:ext>
              </a:extLst>
            </p:cNvPr>
            <p:cNvSpPr/>
            <p:nvPr/>
          </p:nvSpPr>
          <p:spPr>
            <a:xfrm rot="5400000">
              <a:off x="9042547" y="6650895"/>
              <a:ext cx="3621150" cy="740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5" name="Shape 1719">
              <a:extLst>
                <a:ext uri="{FF2B5EF4-FFF2-40B4-BE49-F238E27FC236}">
                  <a16:creationId xmlns:a16="http://schemas.microsoft.com/office/drawing/2014/main" id="{8A3453F3-0313-5A41-B4E5-FB0FE365A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2597" y="10157965"/>
              <a:ext cx="456771" cy="39712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606C98-CDAA-5C4B-BE07-17003740BD4A}"/>
              </a:ext>
            </a:extLst>
          </p:cNvPr>
          <p:cNvGrpSpPr/>
          <p:nvPr userDrawn="1"/>
        </p:nvGrpSpPr>
        <p:grpSpPr>
          <a:xfrm>
            <a:off x="7150782" y="4536786"/>
            <a:ext cx="7404743" cy="3621150"/>
            <a:chOff x="7150782" y="4536786"/>
            <a:chExt cx="7404743" cy="36211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3EE8C8-1C24-374D-A4EE-FAF79CA7E1CD}"/>
                </a:ext>
              </a:extLst>
            </p:cNvPr>
            <p:cNvSpPr/>
            <p:nvPr/>
          </p:nvSpPr>
          <p:spPr>
            <a:xfrm rot="5400000">
              <a:off x="9042579" y="2644989"/>
              <a:ext cx="3621150" cy="740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28" name="Shape 1719">
              <a:extLst>
                <a:ext uri="{FF2B5EF4-FFF2-40B4-BE49-F238E27FC236}">
                  <a16:creationId xmlns:a16="http://schemas.microsoft.com/office/drawing/2014/main" id="{DBE2FA91-E08C-E04F-A23A-F0970FB33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814" y="6197195"/>
              <a:ext cx="456771" cy="39712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C4DD90-46B0-2743-B0C4-C56CB5042351}"/>
              </a:ext>
            </a:extLst>
          </p:cNvPr>
          <p:cNvGrpSpPr/>
          <p:nvPr userDrawn="1"/>
        </p:nvGrpSpPr>
        <p:grpSpPr>
          <a:xfrm>
            <a:off x="7148611" y="511844"/>
            <a:ext cx="7404743" cy="3621150"/>
            <a:chOff x="7148611" y="511844"/>
            <a:chExt cx="7404743" cy="362115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41C46F-0DF8-4C43-B813-8D6922F077AC}"/>
                </a:ext>
              </a:extLst>
            </p:cNvPr>
            <p:cNvSpPr/>
            <p:nvPr/>
          </p:nvSpPr>
          <p:spPr>
            <a:xfrm rot="5400000">
              <a:off x="9040408" y="-1379953"/>
              <a:ext cx="3621150" cy="740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T" kern="0" dirty="0">
                <a:solidFill>
                  <a:schemeClr val="accent1"/>
                </a:solidFill>
                <a:latin typeface="CoreSansG-Regular" panose="020B0503030302020202" pitchFamily="34" charset="77"/>
                <a:sym typeface="Arial"/>
              </a:endParaRPr>
            </a:p>
          </p:txBody>
        </p:sp>
        <p:sp>
          <p:nvSpPr>
            <p:cNvPr id="31" name="Shape 1719">
              <a:extLst>
                <a:ext uri="{FF2B5EF4-FFF2-40B4-BE49-F238E27FC236}">
                  <a16:creationId xmlns:a16="http://schemas.microsoft.com/office/drawing/2014/main" id="{BAA8EF09-3C47-464C-AFD5-9161C0A54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814" y="2151159"/>
              <a:ext cx="456771" cy="397122"/>
            </a:xfrm>
            <a:custGeom>
              <a:avLst/>
              <a:gdLst>
                <a:gd name="T0" fmla="*/ 48530509 w 120000"/>
                <a:gd name="T1" fmla="*/ 9729830 h 120000"/>
                <a:gd name="T2" fmla="*/ 48530509 w 120000"/>
                <a:gd name="T3" fmla="*/ 27027241 h 120000"/>
                <a:gd name="T4" fmla="*/ 42107067 w 120000"/>
                <a:gd name="T5" fmla="*/ 31892426 h 120000"/>
                <a:gd name="T6" fmla="*/ 6423007 w 120000"/>
                <a:gd name="T7" fmla="*/ 31892426 h 120000"/>
                <a:gd name="T8" fmla="*/ 0 w 120000"/>
                <a:gd name="T9" fmla="*/ 27027241 h 120000"/>
                <a:gd name="T10" fmla="*/ 0 w 120000"/>
                <a:gd name="T11" fmla="*/ 9729830 h 120000"/>
                <a:gd name="T12" fmla="*/ 6423007 w 120000"/>
                <a:gd name="T13" fmla="*/ 4864934 h 120000"/>
                <a:gd name="T14" fmla="*/ 12132614 w 120000"/>
                <a:gd name="T15" fmla="*/ 4864934 h 120000"/>
                <a:gd name="T16" fmla="*/ 13559856 w 120000"/>
                <a:gd name="T17" fmla="*/ 2162045 h 120000"/>
                <a:gd name="T18" fmla="*/ 17841838 w 120000"/>
                <a:gd name="T19" fmla="*/ 0 h 120000"/>
                <a:gd name="T20" fmla="*/ 30688287 w 120000"/>
                <a:gd name="T21" fmla="*/ 0 h 120000"/>
                <a:gd name="T22" fmla="*/ 34970277 w 120000"/>
                <a:gd name="T23" fmla="*/ 2162045 h 120000"/>
                <a:gd name="T24" fmla="*/ 36397895 w 120000"/>
                <a:gd name="T25" fmla="*/ 4864934 h 120000"/>
                <a:gd name="T26" fmla="*/ 42107067 w 120000"/>
                <a:gd name="T27" fmla="*/ 4864934 h 120000"/>
                <a:gd name="T28" fmla="*/ 48530509 w 120000"/>
                <a:gd name="T29" fmla="*/ 9729830 h 120000"/>
                <a:gd name="T30" fmla="*/ 35684060 w 120000"/>
                <a:gd name="T31" fmla="*/ 18378536 h 120000"/>
                <a:gd name="T32" fmla="*/ 24265281 w 120000"/>
                <a:gd name="T33" fmla="*/ 9729830 h 120000"/>
                <a:gd name="T34" fmla="*/ 12846013 w 120000"/>
                <a:gd name="T35" fmla="*/ 18378536 h 120000"/>
                <a:gd name="T36" fmla="*/ 24265281 w 120000"/>
                <a:gd name="T37" fmla="*/ 27027241 h 120000"/>
                <a:gd name="T38" fmla="*/ 35684060 w 120000"/>
                <a:gd name="T39" fmla="*/ 18378536 h 120000"/>
                <a:gd name="T40" fmla="*/ 31402070 w 120000"/>
                <a:gd name="T41" fmla="*/ 18378536 h 120000"/>
                <a:gd name="T42" fmla="*/ 24265281 w 120000"/>
                <a:gd name="T43" fmla="*/ 23784033 h 120000"/>
                <a:gd name="T44" fmla="*/ 17128054 w 120000"/>
                <a:gd name="T45" fmla="*/ 18378536 h 120000"/>
                <a:gd name="T46" fmla="*/ 24265281 w 120000"/>
                <a:gd name="T47" fmla="*/ 12973039 h 120000"/>
                <a:gd name="T48" fmla="*/ 31402070 w 120000"/>
                <a:gd name="T49" fmla="*/ 18378536 h 1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00"/>
                <a:gd name="T76" fmla="*/ 0 h 120000"/>
                <a:gd name="T77" fmla="*/ 120000 w 120000"/>
                <a:gd name="T78" fmla="*/ 120000 h 1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00" h="120000" extrusionOk="0">
                  <a:moveTo>
                    <a:pt x="120000" y="36610"/>
                  </a:moveTo>
                  <a:cubicBezTo>
                    <a:pt x="120000" y="101694"/>
                    <a:pt x="120000" y="101694"/>
                    <a:pt x="120000" y="101694"/>
                  </a:cubicBezTo>
                  <a:cubicBezTo>
                    <a:pt x="120000" y="111864"/>
                    <a:pt x="112941" y="120000"/>
                    <a:pt x="104117" y="120000"/>
                  </a:cubicBezTo>
                  <a:cubicBezTo>
                    <a:pt x="15882" y="120000"/>
                    <a:pt x="15882" y="120000"/>
                    <a:pt x="15882" y="120000"/>
                  </a:cubicBezTo>
                  <a:cubicBezTo>
                    <a:pt x="7058" y="120000"/>
                    <a:pt x="0" y="111864"/>
                    <a:pt x="0" y="101694"/>
                  </a:cubicBezTo>
                  <a:cubicBezTo>
                    <a:pt x="0" y="36610"/>
                    <a:pt x="0" y="36610"/>
                    <a:pt x="0" y="36610"/>
                  </a:cubicBezTo>
                  <a:cubicBezTo>
                    <a:pt x="0" y="26440"/>
                    <a:pt x="7058" y="18305"/>
                    <a:pt x="15882" y="18305"/>
                  </a:cubicBezTo>
                  <a:cubicBezTo>
                    <a:pt x="30000" y="18305"/>
                    <a:pt x="30000" y="18305"/>
                    <a:pt x="30000" y="18305"/>
                  </a:cubicBezTo>
                  <a:cubicBezTo>
                    <a:pt x="33529" y="8135"/>
                    <a:pt x="33529" y="8135"/>
                    <a:pt x="33529" y="8135"/>
                  </a:cubicBezTo>
                  <a:cubicBezTo>
                    <a:pt x="35294" y="4067"/>
                    <a:pt x="38823" y="0"/>
                    <a:pt x="44117" y="0"/>
                  </a:cubicBezTo>
                  <a:cubicBezTo>
                    <a:pt x="75882" y="0"/>
                    <a:pt x="75882" y="0"/>
                    <a:pt x="75882" y="0"/>
                  </a:cubicBezTo>
                  <a:cubicBezTo>
                    <a:pt x="81176" y="0"/>
                    <a:pt x="84705" y="4067"/>
                    <a:pt x="86470" y="8135"/>
                  </a:cubicBezTo>
                  <a:cubicBezTo>
                    <a:pt x="90000" y="18305"/>
                    <a:pt x="90000" y="18305"/>
                    <a:pt x="90000" y="18305"/>
                  </a:cubicBezTo>
                  <a:cubicBezTo>
                    <a:pt x="104117" y="18305"/>
                    <a:pt x="104117" y="18305"/>
                    <a:pt x="104117" y="18305"/>
                  </a:cubicBezTo>
                  <a:cubicBezTo>
                    <a:pt x="112941" y="18305"/>
                    <a:pt x="120000" y="26440"/>
                    <a:pt x="120000" y="36610"/>
                  </a:cubicBezTo>
                  <a:close/>
                  <a:moveTo>
                    <a:pt x="88235" y="69152"/>
                  </a:moveTo>
                  <a:cubicBezTo>
                    <a:pt x="88235" y="50847"/>
                    <a:pt x="75882" y="36610"/>
                    <a:pt x="60000" y="36610"/>
                  </a:cubicBezTo>
                  <a:cubicBezTo>
                    <a:pt x="44117" y="36610"/>
                    <a:pt x="31764" y="50847"/>
                    <a:pt x="31764" y="69152"/>
                  </a:cubicBezTo>
                  <a:cubicBezTo>
                    <a:pt x="31764" y="87457"/>
                    <a:pt x="44117" y="101694"/>
                    <a:pt x="60000" y="101694"/>
                  </a:cubicBezTo>
                  <a:cubicBezTo>
                    <a:pt x="75882" y="101694"/>
                    <a:pt x="88235" y="87457"/>
                    <a:pt x="88235" y="69152"/>
                  </a:cubicBezTo>
                  <a:close/>
                  <a:moveTo>
                    <a:pt x="77647" y="69152"/>
                  </a:moveTo>
                  <a:cubicBezTo>
                    <a:pt x="77647" y="81355"/>
                    <a:pt x="70588" y="89491"/>
                    <a:pt x="60000" y="89491"/>
                  </a:cubicBezTo>
                  <a:cubicBezTo>
                    <a:pt x="49411" y="89491"/>
                    <a:pt x="42352" y="81355"/>
                    <a:pt x="42352" y="69152"/>
                  </a:cubicBezTo>
                  <a:cubicBezTo>
                    <a:pt x="42352" y="56949"/>
                    <a:pt x="49411" y="48813"/>
                    <a:pt x="60000" y="48813"/>
                  </a:cubicBezTo>
                  <a:cubicBezTo>
                    <a:pt x="70588" y="48813"/>
                    <a:pt x="77647" y="56949"/>
                    <a:pt x="77647" y="69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PT" dirty="0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6AE2C94-09B7-634A-A857-53E975FB9F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8513" y="511175"/>
            <a:ext cx="7404100" cy="362108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97D6DC9F-0297-AC49-89A3-35AC4F7F5C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48513" y="4512785"/>
            <a:ext cx="7404100" cy="3621088"/>
          </a:xfrm>
          <a:prstGeom prst="rect">
            <a:avLst/>
          </a:prstGeom>
        </p:spPr>
        <p:txBody>
          <a:bodyPr/>
          <a:lstStyle/>
          <a:p>
            <a:endParaRPr lang="en-PT" dirty="0"/>
          </a:p>
        </p:txBody>
      </p:sp>
      <p:sp>
        <p:nvSpPr>
          <p:cNvPr id="35" name="Picture Placeholder 32">
            <a:extLst>
              <a:ext uri="{FF2B5EF4-FFF2-40B4-BE49-F238E27FC236}">
                <a16:creationId xmlns:a16="http://schemas.microsoft.com/office/drawing/2014/main" id="{58F49CFF-D4DB-1C44-8E78-2266EA22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7023" y="8518628"/>
            <a:ext cx="7404100" cy="3621088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3990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6" r:id="rId13"/>
    <p:sldLayoutId id="214748366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18" Type="http://schemas.openxmlformats.org/officeDocument/2006/relationships/customXml" Target="../ink/ink15.xml"/><Relationship Id="rId3" Type="http://schemas.openxmlformats.org/officeDocument/2006/relationships/customXml" Target="../ink/ink1.xml"/><Relationship Id="rId21" Type="http://schemas.openxmlformats.org/officeDocument/2006/relationships/customXml" Target="../ink/ink18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" Type="http://schemas.openxmlformats.org/officeDocument/2006/relationships/image" Target="../media/image6.png"/><Relationship Id="rId16" Type="http://schemas.openxmlformats.org/officeDocument/2006/relationships/customXml" Target="../ink/ink13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24" Type="http://schemas.openxmlformats.org/officeDocument/2006/relationships/customXml" Target="../ink/ink21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23" Type="http://schemas.openxmlformats.org/officeDocument/2006/relationships/customXml" Target="../ink/ink20.xml"/><Relationship Id="rId10" Type="http://schemas.openxmlformats.org/officeDocument/2006/relationships/customXml" Target="../ink/ink7.xml"/><Relationship Id="rId19" Type="http://schemas.openxmlformats.org/officeDocument/2006/relationships/customXml" Target="../ink/ink16.xml"/><Relationship Id="rId4" Type="http://schemas.openxmlformats.org/officeDocument/2006/relationships/image" Target="../media/image70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Relationship Id="rId22" Type="http://schemas.openxmlformats.org/officeDocument/2006/relationships/customXml" Target="../ink/ink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956709-6695-B623-96E9-ABF437D02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77651" cy="13712425"/>
          </a:xfrm>
          <a:prstGeom prst="rect">
            <a:avLst/>
          </a:prstGeom>
        </p:spPr>
      </p:pic>
      <p:pic>
        <p:nvPicPr>
          <p:cNvPr id="3074" name="Graphic 28">
            <a:extLst>
              <a:ext uri="{FF2B5EF4-FFF2-40B4-BE49-F238E27FC236}">
                <a16:creationId xmlns:a16="http://schemas.microsoft.com/office/drawing/2014/main" id="{E057DB8E-9C46-3043-8C37-6141A0D7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05" y="1463675"/>
            <a:ext cx="576103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hape 33">
            <a:extLst>
              <a:ext uri="{FF2B5EF4-FFF2-40B4-BE49-F238E27FC236}">
                <a16:creationId xmlns:a16="http://schemas.microsoft.com/office/drawing/2014/main" id="{F7A6445D-E1F8-0C4A-9A3F-B05F0DE0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083" y="6086708"/>
            <a:ext cx="1080791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SzPct val="25000"/>
            </a:pPr>
            <a:r>
              <a:rPr lang="en-US" altLang="en-PT" sz="20000" b="1" dirty="0">
                <a:solidFill>
                  <a:srgbClr val="FFFFFF"/>
                </a:solidFill>
                <a:latin typeface="CORESANSG-REGULAR" panose="020B0503030302020202" pitchFamily="34" charset="77"/>
                <a:sym typeface="Lato" panose="020F0502020204030203" pitchFamily="34" charset="77"/>
              </a:rPr>
              <a:t>Tajikistan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8B4CCD-4797-54A3-5DAF-43BAE6B4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41" y="2591393"/>
            <a:ext cx="14248658" cy="2651126"/>
          </a:xfrm>
        </p:spPr>
        <p:txBody>
          <a:bodyPr/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Prototype phase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699FC-2365-80BE-85DF-2132BD66C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4" y="6858000"/>
            <a:ext cx="11010612" cy="6096000"/>
          </a:xfrm>
          <a:prstGeom prst="rect">
            <a:avLst/>
          </a:prstGeom>
        </p:spPr>
      </p:pic>
      <p:pic>
        <p:nvPicPr>
          <p:cNvPr id="7" name="Picture 6" descr="A picture containing indoor, office&#10;&#10;Description automatically generated">
            <a:extLst>
              <a:ext uri="{FF2B5EF4-FFF2-40B4-BE49-F238E27FC236}">
                <a16:creationId xmlns:a16="http://schemas.microsoft.com/office/drawing/2014/main" id="{8509F2FE-0DDE-1C30-F06C-128718CF2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53" y="3311236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1" descr="Uma imagem com janela&#10;&#10;Descrição gerada automaticamente">
            <a:extLst>
              <a:ext uri="{FF2B5EF4-FFF2-40B4-BE49-F238E27FC236}">
                <a16:creationId xmlns:a16="http://schemas.microsoft.com/office/drawing/2014/main" id="{2F6C198E-D220-666A-3AF5-A09BB20D5BA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" y="2148787"/>
            <a:ext cx="3722000" cy="19812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5A5E1FB-FC9E-90EC-516A-1A3CDB811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82"/>
          <a:stretch/>
        </p:blipFill>
        <p:spPr>
          <a:xfrm>
            <a:off x="13261236" y="2148788"/>
            <a:ext cx="9017634" cy="5232400"/>
          </a:xfrm>
          <a:prstGeom prst="rect">
            <a:avLst/>
          </a:prstGeom>
        </p:spPr>
      </p:pic>
      <p:pic>
        <p:nvPicPr>
          <p:cNvPr id="9" name="Picture 8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DF1270B6-0824-4039-B753-D0F3ACC8CC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9" y="5240896"/>
            <a:ext cx="11916858" cy="774647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C0ECABAE-57D6-2964-0936-8918DE93181C}"/>
              </a:ext>
            </a:extLst>
          </p:cNvPr>
          <p:cNvSpPr txBox="1">
            <a:spLocks/>
          </p:cNvSpPr>
          <p:nvPr/>
        </p:nvSpPr>
        <p:spPr>
          <a:xfrm>
            <a:off x="2184904" y="3259626"/>
            <a:ext cx="7378196" cy="182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B0F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sz="6000" b="1" kern="0" dirty="0">
                <a:solidFill>
                  <a:schemeClr val="accent1">
                    <a:lumMod val="50000"/>
                  </a:schemeClr>
                </a:solidFill>
              </a:rPr>
              <a:t>Our Story</a:t>
            </a:r>
            <a:endParaRPr lang="en-GB" sz="6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TİKA Built a Shoemaking Training Center in Tajikistan - TİKA">
            <a:extLst>
              <a:ext uri="{FF2B5EF4-FFF2-40B4-BE49-F238E27FC236}">
                <a16:creationId xmlns:a16="http://schemas.microsoft.com/office/drawing/2014/main" id="{41EA5891-EF46-F9FF-259A-780AC7F2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97" y="7721600"/>
            <a:ext cx="7856273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0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A749C-EB5F-1F7F-055D-08699A2C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29" y="5901860"/>
            <a:ext cx="14248658" cy="2651126"/>
          </a:xfrm>
        </p:spPr>
        <p:txBody>
          <a:bodyPr>
            <a:normAutofit/>
          </a:bodyPr>
          <a:lstStyle/>
          <a:p>
            <a:r>
              <a:rPr lang="en-US" sz="4000" dirty="0"/>
              <a:t>If teachers are exposed and capacitated to be creative and innovative, learning environment will change and  students will  have significant opportunity for growth.</a:t>
            </a:r>
          </a:p>
        </p:txBody>
      </p:sp>
    </p:spTree>
    <p:extLst>
      <p:ext uri="{BB962C8B-B14F-4D97-AF65-F5344CB8AC3E}">
        <p14:creationId xmlns:p14="http://schemas.microsoft.com/office/powerpoint/2010/main" val="185431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3B7CF6-DE87-4B6B-B715-024624C21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79" y="2929232"/>
            <a:ext cx="17064355" cy="95830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C99EC6-E277-4846-B953-6A48F92F655E}"/>
              </a:ext>
            </a:extLst>
          </p:cNvPr>
          <p:cNvSpPr/>
          <p:nvPr/>
        </p:nvSpPr>
        <p:spPr>
          <a:xfrm>
            <a:off x="16664686" y="24126"/>
            <a:ext cx="7712965" cy="2994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/>
          </a:p>
        </p:txBody>
      </p:sp>
      <p:pic>
        <p:nvPicPr>
          <p:cNvPr id="14" name="Graphic 28">
            <a:extLst>
              <a:ext uri="{FF2B5EF4-FFF2-40B4-BE49-F238E27FC236}">
                <a16:creationId xmlns:a16="http://schemas.microsoft.com/office/drawing/2014/main" id="{ECE2C4AB-E7B9-0D4E-81E0-89776BCA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089" y="898481"/>
            <a:ext cx="2265944" cy="11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590">
            <a:extLst>
              <a:ext uri="{FF2B5EF4-FFF2-40B4-BE49-F238E27FC236}">
                <a16:creationId xmlns:a16="http://schemas.microsoft.com/office/drawing/2014/main" id="{A77E3A7E-2AE6-4AF8-4DC7-65085695A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152" y="1203707"/>
            <a:ext cx="15354534" cy="13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690" rIns="91402" bIns="456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25000"/>
            </a:pPr>
            <a:r>
              <a:rPr lang="en-US" altLang="x-none" sz="9598" b="1" dirty="0">
                <a:solidFill>
                  <a:srgbClr val="00B050"/>
                </a:solidFill>
                <a:latin typeface="CoreSansG-Regular"/>
                <a:sym typeface="Lato" panose="020F0502020204030203" pitchFamily="34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5468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E5546E-ADC4-A843-9C05-8DD55EFBA2DF}"/>
              </a:ext>
            </a:extLst>
          </p:cNvPr>
          <p:cNvSpPr/>
          <p:nvPr/>
        </p:nvSpPr>
        <p:spPr>
          <a:xfrm>
            <a:off x="8468025" y="1786"/>
            <a:ext cx="11104661" cy="1982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9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C2458-D479-CB45-B2B2-5658B90AB914}"/>
              </a:ext>
            </a:extLst>
          </p:cNvPr>
          <p:cNvSpPr/>
          <p:nvPr/>
        </p:nvSpPr>
        <p:spPr>
          <a:xfrm>
            <a:off x="20899632" y="1786"/>
            <a:ext cx="1060384" cy="1982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99"/>
          </a:p>
        </p:txBody>
      </p:sp>
      <p:pic>
        <p:nvPicPr>
          <p:cNvPr id="6" name="Imagem 31" descr="Uma imagem com janela&#10;&#10;Descrição gerada automaticamente">
            <a:extLst>
              <a:ext uri="{FF2B5EF4-FFF2-40B4-BE49-F238E27FC236}">
                <a16:creationId xmlns:a16="http://schemas.microsoft.com/office/drawing/2014/main" id="{89845F2B-4795-C7D2-DB6F-AE9636F9655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805" y="11505604"/>
            <a:ext cx="3722000" cy="19812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Placeholder 2">
            <a:extLst>
              <a:ext uri="{FF2B5EF4-FFF2-40B4-BE49-F238E27FC236}">
                <a16:creationId xmlns:a16="http://schemas.microsoft.com/office/drawing/2014/main" id="{E3F7BDE8-FEB2-4A0A-84BE-87E646DF92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5836" y="2037554"/>
            <a:ext cx="20532438" cy="942145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pic>
        <p:nvPicPr>
          <p:cNvPr id="10" name="Graphic 28">
            <a:extLst>
              <a:ext uri="{FF2B5EF4-FFF2-40B4-BE49-F238E27FC236}">
                <a16:creationId xmlns:a16="http://schemas.microsoft.com/office/drawing/2014/main" id="{2CB18B60-AA19-ABF1-2458-F8CB5744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3877576"/>
            <a:ext cx="1874115" cy="96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c 28">
            <a:extLst>
              <a:ext uri="{FF2B5EF4-FFF2-40B4-BE49-F238E27FC236}">
                <a16:creationId xmlns:a16="http://schemas.microsoft.com/office/drawing/2014/main" id="{E0CD39CF-3DC7-11E3-821F-9F5341A66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4" y="7416988"/>
            <a:ext cx="1874115" cy="96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28">
            <a:extLst>
              <a:ext uri="{FF2B5EF4-FFF2-40B4-BE49-F238E27FC236}">
                <a16:creationId xmlns:a16="http://schemas.microsoft.com/office/drawing/2014/main" id="{E29C763B-7429-0374-AD51-A405DC17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309" y="7275658"/>
            <a:ext cx="1874115" cy="96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phic 28">
            <a:extLst>
              <a:ext uri="{FF2B5EF4-FFF2-40B4-BE49-F238E27FC236}">
                <a16:creationId xmlns:a16="http://schemas.microsoft.com/office/drawing/2014/main" id="{31CEA840-A417-C99E-A0A2-DAC3DA6CF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73" y="5412222"/>
            <a:ext cx="1874115" cy="96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E5546E-ADC4-A843-9C05-8DD55EFBA2DF}"/>
              </a:ext>
            </a:extLst>
          </p:cNvPr>
          <p:cNvSpPr/>
          <p:nvPr/>
        </p:nvSpPr>
        <p:spPr>
          <a:xfrm>
            <a:off x="8468025" y="1786"/>
            <a:ext cx="11104661" cy="1982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9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C2458-D479-CB45-B2B2-5658B90AB914}"/>
              </a:ext>
            </a:extLst>
          </p:cNvPr>
          <p:cNvSpPr/>
          <p:nvPr/>
        </p:nvSpPr>
        <p:spPr>
          <a:xfrm>
            <a:off x="20899632" y="1786"/>
            <a:ext cx="1060384" cy="1982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99"/>
          </a:p>
        </p:txBody>
      </p:sp>
      <p:pic>
        <p:nvPicPr>
          <p:cNvPr id="6" name="Imagem 31" descr="Uma imagem com janela&#10;&#10;Descrição gerada automaticamente">
            <a:extLst>
              <a:ext uri="{FF2B5EF4-FFF2-40B4-BE49-F238E27FC236}">
                <a16:creationId xmlns:a16="http://schemas.microsoft.com/office/drawing/2014/main" id="{89845F2B-4795-C7D2-DB6F-AE9636F9655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805" y="11505604"/>
            <a:ext cx="3722000" cy="198127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32033D-0731-AA71-BCDA-DB8D021F1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388219"/>
              </p:ext>
            </p:extLst>
          </p:nvPr>
        </p:nvGraphicFramePr>
        <p:xfrm>
          <a:off x="1766455" y="2660072"/>
          <a:ext cx="20180050" cy="8367301"/>
        </p:xfrm>
        <a:graphic>
          <a:graphicData uri="http://schemas.openxmlformats.org/drawingml/2006/table">
            <a:tbl>
              <a:tblPr>
                <a:tableStyleId>{F602E8D7-C59B-4E60-972F-910594977AC6}</a:tableStyleId>
              </a:tblPr>
              <a:tblGrid>
                <a:gridCol w="4036010">
                  <a:extLst>
                    <a:ext uri="{9D8B030D-6E8A-4147-A177-3AD203B41FA5}">
                      <a16:colId xmlns:a16="http://schemas.microsoft.com/office/drawing/2014/main" val="4034773687"/>
                    </a:ext>
                  </a:extLst>
                </a:gridCol>
                <a:gridCol w="4036010">
                  <a:extLst>
                    <a:ext uri="{9D8B030D-6E8A-4147-A177-3AD203B41FA5}">
                      <a16:colId xmlns:a16="http://schemas.microsoft.com/office/drawing/2014/main" val="672495393"/>
                    </a:ext>
                  </a:extLst>
                </a:gridCol>
                <a:gridCol w="4036010">
                  <a:extLst>
                    <a:ext uri="{9D8B030D-6E8A-4147-A177-3AD203B41FA5}">
                      <a16:colId xmlns:a16="http://schemas.microsoft.com/office/drawing/2014/main" val="4290756810"/>
                    </a:ext>
                  </a:extLst>
                </a:gridCol>
                <a:gridCol w="4036010">
                  <a:extLst>
                    <a:ext uri="{9D8B030D-6E8A-4147-A177-3AD203B41FA5}">
                      <a16:colId xmlns:a16="http://schemas.microsoft.com/office/drawing/2014/main" val="572372413"/>
                    </a:ext>
                  </a:extLst>
                </a:gridCol>
                <a:gridCol w="4036010">
                  <a:extLst>
                    <a:ext uri="{9D8B030D-6E8A-4147-A177-3AD203B41FA5}">
                      <a16:colId xmlns:a16="http://schemas.microsoft.com/office/drawing/2014/main" val="3657543722"/>
                    </a:ext>
                  </a:extLst>
                </a:gridCol>
              </a:tblGrid>
              <a:tr h="2115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cap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Lato Light"/>
                          <a:cs typeface="Times New Roman" panose="02020603050405020304" pitchFamily="18" charset="0"/>
                          <a:sym typeface="Arial"/>
                        </a:rPr>
                        <a:t>AGE GROUP (IN YEARS)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CHILDREN OF SCHOOL AGE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IN SCHOOL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 STUDENTS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9177371"/>
                  </a:ext>
                </a:extLst>
              </a:tr>
              <a:tr h="11304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Pre-primary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918,739 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91,081 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41,004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5111942"/>
                  </a:ext>
                </a:extLst>
              </a:tr>
              <a:tr h="11207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(compulsory) 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7-10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799,736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771,040 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372,268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2198074"/>
                  </a:ext>
                </a:extLst>
              </a:tr>
              <a:tr h="2291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Secondary (compulsory) 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 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820,440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809,645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388,472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672059"/>
                  </a:ext>
                </a:extLst>
              </a:tr>
              <a:tr h="11304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Upper Secondary 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336,212 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254,184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98,046 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943257"/>
                  </a:ext>
                </a:extLst>
              </a:tr>
              <a:tr h="5787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2,875,127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1,925,950</a:t>
                      </a:r>
                      <a:endParaRPr lang="en-US" sz="3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899,790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6096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CB0753-AEC9-B776-47E1-E5AFDF35D7C5}"/>
                  </a:ext>
                </a:extLst>
              </p14:cNvPr>
              <p14:cNvContentPartPr/>
              <p14:nvPr/>
            </p14:nvContentPartPr>
            <p14:xfrm>
              <a:off x="186185" y="623372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CB0753-AEC9-B776-47E1-E5AFDF35D7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545" y="62250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9B1666-C595-6B3B-1FFD-DF43D55EE1D1}"/>
                  </a:ext>
                </a:extLst>
              </p14:cNvPr>
              <p14:cNvContentPartPr/>
              <p14:nvPr/>
            </p14:nvContentPartPr>
            <p14:xfrm>
              <a:off x="1952345" y="29915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9B1666-C595-6B3B-1FFD-DF43D55EE1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3705" y="29825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8813E5-634F-C10F-A595-B7DEC0F49DAD}"/>
                  </a:ext>
                </a:extLst>
              </p14:cNvPr>
              <p14:cNvContentPartPr/>
              <p14:nvPr/>
            </p14:nvContentPartPr>
            <p14:xfrm>
              <a:off x="1723745" y="295016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8813E5-634F-C10F-A595-B7DEC0F49D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5105" y="29415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75001FC-A1CD-D412-47F7-CBFD41FE8361}"/>
                  </a:ext>
                </a:extLst>
              </p14:cNvPr>
              <p14:cNvContentPartPr/>
              <p14:nvPr/>
            </p14:nvContentPartPr>
            <p14:xfrm>
              <a:off x="2867825" y="12240327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75001FC-A1CD-D412-47F7-CBFD41FE83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9185" y="122313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AAA89B-4845-9E9D-BDB5-0D25256D72C1}"/>
                  </a:ext>
                </a:extLst>
              </p14:cNvPr>
              <p14:cNvContentPartPr/>
              <p14:nvPr/>
            </p14:nvContentPartPr>
            <p14:xfrm>
              <a:off x="747065" y="1290452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AAA89B-4845-9E9D-BDB5-0D25256D72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425" y="128958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2802AD-F8E9-5D3D-5064-5320C5912381}"/>
                  </a:ext>
                </a:extLst>
              </p14:cNvPr>
              <p14:cNvContentPartPr/>
              <p14:nvPr/>
            </p14:nvContentPartPr>
            <p14:xfrm>
              <a:off x="22734785" y="1136696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2802AD-F8E9-5D3D-5064-5320C59123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5785" y="113583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35BAEC0-9CF5-B127-A112-2EC4A808D497}"/>
                  </a:ext>
                </a:extLst>
              </p14:cNvPr>
              <p14:cNvContentPartPr/>
              <p14:nvPr/>
            </p14:nvContentPartPr>
            <p14:xfrm>
              <a:off x="21300905" y="12281367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35BAEC0-9CF5-B127-A112-2EC4A808D4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91905" y="12272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DEEC28B-8B0D-24F6-8DC4-9508F02B70D6}"/>
                  </a:ext>
                </a:extLst>
              </p14:cNvPr>
              <p14:cNvContentPartPr/>
              <p14:nvPr/>
            </p14:nvContentPartPr>
            <p14:xfrm>
              <a:off x="21155825" y="6503727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DEEC28B-8B0D-24F6-8DC4-9508F02B70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47185" y="64947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3768DE0-4498-33CA-A634-F9F7417F4CA5}"/>
                  </a:ext>
                </a:extLst>
              </p14:cNvPr>
              <p14:cNvContentPartPr/>
              <p14:nvPr/>
            </p14:nvContentPartPr>
            <p14:xfrm>
              <a:off x="2430785" y="5921607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3768DE0-4498-33CA-A634-F9F7417F4C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785" y="591260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49F47B1-EEAA-24BA-F140-D3C3B235A487}"/>
              </a:ext>
            </a:extLst>
          </p:cNvPr>
          <p:cNvGrpSpPr/>
          <p:nvPr/>
        </p:nvGrpSpPr>
        <p:grpSpPr>
          <a:xfrm>
            <a:off x="2576945" y="3303687"/>
            <a:ext cx="360" cy="360"/>
            <a:chOff x="2576945" y="330368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85F79C-CB4A-76CF-14B7-76EDF3A75148}"/>
                    </a:ext>
                  </a:extLst>
                </p14:cNvPr>
                <p14:cNvContentPartPr/>
                <p14:nvPr/>
              </p14:nvContentPartPr>
              <p14:xfrm>
                <a:off x="2576945" y="3303687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85F79C-CB4A-76CF-14B7-76EDF3A751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67945" y="32946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4437D3-E170-894D-1D92-D27C9FE1E32F}"/>
                    </a:ext>
                  </a:extLst>
                </p14:cNvPr>
                <p14:cNvContentPartPr/>
                <p14:nvPr/>
              </p14:nvContentPartPr>
              <p14:xfrm>
                <a:off x="2576945" y="3303687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4437D3-E170-894D-1D92-D27C9FE1E3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67945" y="32946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232EAA1-28CE-DCF8-4C63-569603F77415}"/>
                  </a:ext>
                </a:extLst>
              </p14:cNvPr>
              <p14:cNvContentPartPr/>
              <p14:nvPr/>
            </p14:nvContentPartPr>
            <p14:xfrm>
              <a:off x="1620065" y="1121727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232EAA1-28CE-DCF8-4C63-569603F774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1425" y="11127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2657117-0DC9-DB47-D2B9-29609E52BD3F}"/>
              </a:ext>
            </a:extLst>
          </p:cNvPr>
          <p:cNvGrpSpPr/>
          <p:nvPr/>
        </p:nvGrpSpPr>
        <p:grpSpPr>
          <a:xfrm>
            <a:off x="2700425" y="7314087"/>
            <a:ext cx="360" cy="360"/>
            <a:chOff x="2700425" y="731408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D71A5B-D4DE-B737-E3B9-F9F1B4C7D598}"/>
                    </a:ext>
                  </a:extLst>
                </p14:cNvPr>
                <p14:cNvContentPartPr/>
                <p14:nvPr/>
              </p14:nvContentPartPr>
              <p14:xfrm>
                <a:off x="2700425" y="7314087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D71A5B-D4DE-B737-E3B9-F9F1B4C7D5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91785" y="73054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1042A4-A059-E228-2DF9-12655990FFA7}"/>
                    </a:ext>
                  </a:extLst>
                </p14:cNvPr>
                <p14:cNvContentPartPr/>
                <p14:nvPr/>
              </p14:nvContentPartPr>
              <p14:xfrm>
                <a:off x="2700425" y="7314087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1042A4-A059-E228-2DF9-12655990FFA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91785" y="73054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292D51-C85C-2099-5356-2EE4630AFECA}"/>
                    </a:ext>
                  </a:extLst>
                </p14:cNvPr>
                <p14:cNvContentPartPr/>
                <p14:nvPr/>
              </p14:nvContentPartPr>
              <p14:xfrm>
                <a:off x="2700425" y="7314087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292D51-C85C-2099-5356-2EE4630AFEC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91785" y="73054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EC8DBA-4B75-1F89-0DC7-2C24E1118C9C}"/>
              </a:ext>
            </a:extLst>
          </p:cNvPr>
          <p:cNvGrpSpPr/>
          <p:nvPr/>
        </p:nvGrpSpPr>
        <p:grpSpPr>
          <a:xfrm>
            <a:off x="3137825" y="11927847"/>
            <a:ext cx="360" cy="360"/>
            <a:chOff x="3137825" y="1192784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278BF4-419A-C84D-BB99-7513534C81A1}"/>
                    </a:ext>
                  </a:extLst>
                </p14:cNvPr>
                <p14:cNvContentPartPr/>
                <p14:nvPr/>
              </p14:nvContentPartPr>
              <p14:xfrm>
                <a:off x="3137825" y="11927847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278BF4-419A-C84D-BB99-7513534C81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28825" y="119192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C3AC6C-2182-2AB9-BB2A-9912CEC51042}"/>
                    </a:ext>
                  </a:extLst>
                </p14:cNvPr>
                <p14:cNvContentPartPr/>
                <p14:nvPr/>
              </p14:nvContentPartPr>
              <p14:xfrm>
                <a:off x="3137825" y="11927847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C3AC6C-2182-2AB9-BB2A-9912CEC510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28825" y="119192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9CB053-A25B-BF20-757A-8FDC5E19EF42}"/>
                    </a:ext>
                  </a:extLst>
                </p14:cNvPr>
                <p14:cNvContentPartPr/>
                <p14:nvPr/>
              </p14:nvContentPartPr>
              <p14:xfrm>
                <a:off x="3137825" y="11927847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9CB053-A25B-BF20-757A-8FDC5E19EF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28825" y="119192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3B8BA93-9BAF-4A29-F92D-3461D3189038}"/>
                  </a:ext>
                </a:extLst>
              </p14:cNvPr>
              <p14:cNvContentPartPr/>
              <p14:nvPr/>
            </p14:nvContentPartPr>
            <p14:xfrm>
              <a:off x="1371665" y="7397967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3B8BA93-9BAF-4A29-F92D-3461D31890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2665" y="738896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C557960-A6B8-E3FC-BCEE-BC4A7030B6DA}"/>
              </a:ext>
            </a:extLst>
          </p:cNvPr>
          <p:cNvGrpSpPr/>
          <p:nvPr/>
        </p:nvGrpSpPr>
        <p:grpSpPr>
          <a:xfrm>
            <a:off x="2389385" y="6940767"/>
            <a:ext cx="360" cy="360"/>
            <a:chOff x="2389385" y="694076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A03E0B1-4F01-37D2-DF86-D132DF8A6570}"/>
                    </a:ext>
                  </a:extLst>
                </p14:cNvPr>
                <p14:cNvContentPartPr/>
                <p14:nvPr/>
              </p14:nvContentPartPr>
              <p14:xfrm>
                <a:off x="2389385" y="6940767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A03E0B1-4F01-37D2-DF86-D132DF8A657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80745" y="69317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14C80D5-1415-3518-C6E4-6F78396938D4}"/>
                    </a:ext>
                  </a:extLst>
                </p14:cNvPr>
                <p14:cNvContentPartPr/>
                <p14:nvPr/>
              </p14:nvContentPartPr>
              <p14:xfrm>
                <a:off x="2389385" y="6940767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14C80D5-1415-3518-C6E4-6F78396938D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80745" y="69317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649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50C33-493C-A023-711A-E45A21D4E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6732" y="6153537"/>
            <a:ext cx="14248658" cy="4286250"/>
          </a:xfrm>
        </p:spPr>
        <p:txBody>
          <a:bodyPr/>
          <a:lstStyle/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 centered model of teaching 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4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Rote memorization method 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4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4800" b="1" dirty="0">
                <a:latin typeface="Calibri" panose="020F0502020204030204" pitchFamily="34" charset="0"/>
                <a:cs typeface="Times New Roman" panose="02020603050405020304" pitchFamily="18" charset="0"/>
              </a:rPr>
              <a:t>Lack of teaching and learning resources </a:t>
            </a:r>
            <a:endParaRPr lang="en-US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42863-6C43-4431-6545-B4B4AEF3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696" y="2768213"/>
            <a:ext cx="14248658" cy="265112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Key challenges of teaching and learning in school  </a:t>
            </a:r>
          </a:p>
        </p:txBody>
      </p:sp>
    </p:spTree>
    <p:extLst>
      <p:ext uri="{BB962C8B-B14F-4D97-AF65-F5344CB8AC3E}">
        <p14:creationId xmlns:p14="http://schemas.microsoft.com/office/powerpoint/2010/main" val="374647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68A7A93-D49C-88A9-A34A-8EB8F7B4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86" y="2052580"/>
            <a:ext cx="15780628" cy="105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1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50C33-493C-A023-711A-E45A21D4E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quality of education at all the levels (pre-school, primary and secondary)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best pedagogical practices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development of teachers on applying innovative approaches  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competency-based education. 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teaching and learning resources to improve learning environment of the classroom.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learning of science subjects in public schools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42863-6C43-4431-6545-B4B4AEF3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Supporting NSED and SDG4 in Tajikistan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18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F51F7E5A-5756-3046-E891-087D0FCA97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67" y="2359320"/>
            <a:ext cx="17426668" cy="9786531"/>
          </a:xfrm>
          <a:prstGeom prst="rect">
            <a:avLst/>
          </a:prstGeom>
        </p:spPr>
      </p:pic>
      <p:pic>
        <p:nvPicPr>
          <p:cNvPr id="4" name="Imagem 31" descr="Uma imagem com janela&#10;&#10;Descrição gerada automaticamente">
            <a:extLst>
              <a:ext uri="{FF2B5EF4-FFF2-40B4-BE49-F238E27FC236}">
                <a16:creationId xmlns:a16="http://schemas.microsoft.com/office/drawing/2014/main" id="{2F6C198E-D220-666A-3AF5-A09BB20D5BA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135" y="11607202"/>
            <a:ext cx="3722000" cy="19812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6648BAE6-76BE-7A68-2285-D046E54EF549}"/>
              </a:ext>
            </a:extLst>
          </p:cNvPr>
          <p:cNvSpPr txBox="1">
            <a:spLocks/>
          </p:cNvSpPr>
          <p:nvPr/>
        </p:nvSpPr>
        <p:spPr>
          <a:xfrm>
            <a:off x="5613903" y="11948502"/>
            <a:ext cx="12840351" cy="1826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B0F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GB" sz="6000" b="1" kern="0" dirty="0">
                <a:solidFill>
                  <a:schemeClr val="accent1">
                    <a:lumMod val="50000"/>
                  </a:schemeClr>
                </a:solidFill>
              </a:rPr>
              <a:t>School #5 design challenge </a:t>
            </a:r>
            <a:endParaRPr lang="en-GB" sz="6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5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88B043-2BBA-7EF3-D2DD-DD3CCCB58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6732" y="5269155"/>
            <a:ext cx="14248658" cy="428625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in grade 4 cannot comprehend math problems</a:t>
            </a:r>
          </a:p>
          <a:p>
            <a:pPr algn="l"/>
            <a:endParaRPr 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60 % of students’ knowledge do not meet the national standards in math subject </a:t>
            </a:r>
          </a:p>
          <a:p>
            <a:pPr algn="l"/>
            <a:endParaRPr 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D55F2E-F3B4-ECA7-191D-7F071CC5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69" y="2408830"/>
            <a:ext cx="14248658" cy="265112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 challenge </a:t>
            </a:r>
          </a:p>
        </p:txBody>
      </p:sp>
      <p:pic>
        <p:nvPicPr>
          <p:cNvPr id="4" name="Imagem 31" descr="Uma imagem com janela&#10;&#10;Descrição gerada automaticamente">
            <a:extLst>
              <a:ext uri="{FF2B5EF4-FFF2-40B4-BE49-F238E27FC236}">
                <a16:creationId xmlns:a16="http://schemas.microsoft.com/office/drawing/2014/main" id="{151767D7-3916-8A48-FB01-249E4AECA74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135" y="11607202"/>
            <a:ext cx="3722000" cy="19812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769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1" descr="Uma imagem com janela&#10;&#10;Descrição gerada automaticamente">
            <a:extLst>
              <a:ext uri="{FF2B5EF4-FFF2-40B4-BE49-F238E27FC236}">
                <a16:creationId xmlns:a16="http://schemas.microsoft.com/office/drawing/2014/main" id="{2F6C198E-D220-666A-3AF5-A09BB20D5BA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135" y="11607202"/>
            <a:ext cx="3722000" cy="19812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4D2BC075-5072-6036-542F-4576940424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5237018" y="2070304"/>
            <a:ext cx="14859909" cy="967253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7FEA844-5FE8-1646-7063-25C929FC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282" y="11870250"/>
            <a:ext cx="13257168" cy="1236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Evidences and  the HCD Processes</a:t>
            </a:r>
          </a:p>
        </p:txBody>
      </p:sp>
    </p:spTree>
    <p:extLst>
      <p:ext uri="{BB962C8B-B14F-4D97-AF65-F5344CB8AC3E}">
        <p14:creationId xmlns:p14="http://schemas.microsoft.com/office/powerpoint/2010/main" val="36315141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Yello - SlidePro">
      <a:dk1>
        <a:srgbClr val="91969B"/>
      </a:dk1>
      <a:lt1>
        <a:srgbClr val="FFFFFF"/>
      </a:lt1>
      <a:dk2>
        <a:srgbClr val="91969B"/>
      </a:dk2>
      <a:lt2>
        <a:srgbClr val="FFFFFF"/>
      </a:lt2>
      <a:accent1>
        <a:srgbClr val="4B5050"/>
      </a:accent1>
      <a:accent2>
        <a:srgbClr val="F5AA19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6765</TotalTime>
  <Words>201</Words>
  <Application>Microsoft Office PowerPoint</Application>
  <PresentationFormat>Personalizados</PresentationFormat>
  <Paragraphs>55</Paragraphs>
  <Slides>13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0" baseType="lpstr">
      <vt:lpstr>CORESANSG-REGULAR</vt:lpstr>
      <vt:lpstr>Times New Roman</vt:lpstr>
      <vt:lpstr>CORESANSG-EXTRALIGHT</vt:lpstr>
      <vt:lpstr>CORESANSG-REGULAR</vt:lpstr>
      <vt:lpstr>Arial</vt:lpstr>
      <vt:lpstr>Calibri</vt:lpstr>
      <vt:lpstr>Default Theme</vt:lpstr>
      <vt:lpstr>Apresentação do PowerPoint</vt:lpstr>
      <vt:lpstr>Apresentação do PowerPoint</vt:lpstr>
      <vt:lpstr>Apresentação do PowerPoint</vt:lpstr>
      <vt:lpstr>Key challenges of teaching and learning in school  </vt:lpstr>
      <vt:lpstr>Apresentação do PowerPoint</vt:lpstr>
      <vt:lpstr>Supporting NSED and SDG4 in Tajikistan </vt:lpstr>
      <vt:lpstr>Apresentação do PowerPoint</vt:lpstr>
      <vt:lpstr>Identified challenge </vt:lpstr>
      <vt:lpstr>Evidences and  the HCD Processes</vt:lpstr>
      <vt:lpstr>Prototype phase  </vt:lpstr>
      <vt:lpstr>Apresentação do PowerPoint</vt:lpstr>
      <vt:lpstr>If teachers are exposed and capacitated to be creative and innovative, learning environment will change and  students will  have significant opportunity for growth.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Sherali Saidoshurov</dc:creator>
  <cp:lastModifiedBy>Marcio Bento</cp:lastModifiedBy>
  <cp:revision>62</cp:revision>
  <dcterms:modified xsi:type="dcterms:W3CDTF">2023-08-02T15:09:38Z</dcterms:modified>
</cp:coreProperties>
</file>