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3"/>
  </p:notesMasterIdLst>
  <p:sldIdLst>
    <p:sldId id="538" r:id="rId4"/>
    <p:sldId id="911" r:id="rId5"/>
    <p:sldId id="909" r:id="rId6"/>
    <p:sldId id="910" r:id="rId7"/>
    <p:sldId id="886" r:id="rId8"/>
    <p:sldId id="884" r:id="rId9"/>
    <p:sldId id="888" r:id="rId10"/>
    <p:sldId id="885" r:id="rId11"/>
    <p:sldId id="887" r:id="rId12"/>
    <p:sldId id="889" r:id="rId13"/>
    <p:sldId id="890" r:id="rId14"/>
    <p:sldId id="891" r:id="rId15"/>
    <p:sldId id="892" r:id="rId16"/>
    <p:sldId id="893" r:id="rId17"/>
    <p:sldId id="894" r:id="rId18"/>
    <p:sldId id="895" r:id="rId19"/>
    <p:sldId id="896" r:id="rId20"/>
    <p:sldId id="898" r:id="rId21"/>
    <p:sldId id="899" r:id="rId22"/>
    <p:sldId id="901" r:id="rId23"/>
    <p:sldId id="903" r:id="rId24"/>
    <p:sldId id="904" r:id="rId25"/>
    <p:sldId id="905" r:id="rId26"/>
    <p:sldId id="812" r:id="rId27"/>
    <p:sldId id="814" r:id="rId28"/>
    <p:sldId id="900" r:id="rId29"/>
    <p:sldId id="907" r:id="rId30"/>
    <p:sldId id="906" r:id="rId31"/>
    <p:sldId id="908" r:id="rId3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IN"/>
              <a:t>%Children in government schools in Std V who can read Std II level text, 2008 -18</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pt-PT"/>
        </a:p>
      </c:txPr>
    </c:title>
    <c:autoTitleDeleted val="0"/>
    <c:plotArea>
      <c:layout/>
      <c:lineChart>
        <c:grouping val="standard"/>
        <c:varyColors val="0"/>
        <c:ser>
          <c:idx val="0"/>
          <c:order val="0"/>
          <c:tx>
            <c:strRef>
              <c:f>Sheet1!$A$3</c:f>
              <c:strCache>
                <c:ptCount val="1"/>
                <c:pt idx="0">
                  <c:v>India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Sheet1!$B$2:$G$2</c:f>
              <c:numCache>
                <c:formatCode>General</c:formatCode>
                <c:ptCount val="6"/>
                <c:pt idx="0">
                  <c:v>2008</c:v>
                </c:pt>
                <c:pt idx="1">
                  <c:v>2010</c:v>
                </c:pt>
                <c:pt idx="2">
                  <c:v>2012</c:v>
                </c:pt>
                <c:pt idx="3">
                  <c:v>2014</c:v>
                </c:pt>
                <c:pt idx="4">
                  <c:v>2016</c:v>
                </c:pt>
                <c:pt idx="5">
                  <c:v>2018</c:v>
                </c:pt>
              </c:numCache>
            </c:numRef>
          </c:cat>
          <c:val>
            <c:numRef>
              <c:f>Sheet1!$B$3:$G$3</c:f>
              <c:numCache>
                <c:formatCode>General</c:formatCode>
                <c:ptCount val="6"/>
                <c:pt idx="0">
                  <c:v>53.1</c:v>
                </c:pt>
                <c:pt idx="1">
                  <c:v>50.7</c:v>
                </c:pt>
                <c:pt idx="2">
                  <c:v>41.7</c:v>
                </c:pt>
                <c:pt idx="3">
                  <c:v>42.2</c:v>
                </c:pt>
                <c:pt idx="4">
                  <c:v>41.7</c:v>
                </c:pt>
                <c:pt idx="5">
                  <c:v>44.2</c:v>
                </c:pt>
              </c:numCache>
            </c:numRef>
          </c:val>
          <c:smooth val="0"/>
          <c:extLst>
            <c:ext xmlns:c16="http://schemas.microsoft.com/office/drawing/2014/chart" uri="{C3380CC4-5D6E-409C-BE32-E72D297353CC}">
              <c16:uniqueId val="{00000000-E822-40FC-888B-6E2A93589F50}"/>
            </c:ext>
          </c:extLst>
        </c:ser>
        <c:ser>
          <c:idx val="1"/>
          <c:order val="1"/>
          <c:tx>
            <c:strRef>
              <c:f>Sheet1!$A$4</c:f>
              <c:strCache>
                <c:ptCount val="1"/>
                <c:pt idx="0">
                  <c:v>Bihar</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2"/>
              <c:layout>
                <c:manualLayout>
                  <c:x val="-4.0880245023956789E-3"/>
                  <c:y val="-3.766779035650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2-40FC-888B-6E2A93589F50}"/>
                </c:ext>
              </c:extLst>
            </c:dLbl>
            <c:dLbl>
              <c:idx val="3"/>
              <c:layout>
                <c:manualLayout>
                  <c:x val="-1.0220061255989123E-2"/>
                  <c:y val="-3.766779035650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22-40FC-888B-6E2A93589F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Sheet1!$B$2:$G$2</c:f>
              <c:numCache>
                <c:formatCode>General</c:formatCode>
                <c:ptCount val="6"/>
                <c:pt idx="0">
                  <c:v>2008</c:v>
                </c:pt>
                <c:pt idx="1">
                  <c:v>2010</c:v>
                </c:pt>
                <c:pt idx="2">
                  <c:v>2012</c:v>
                </c:pt>
                <c:pt idx="3">
                  <c:v>2014</c:v>
                </c:pt>
                <c:pt idx="4">
                  <c:v>2016</c:v>
                </c:pt>
                <c:pt idx="5">
                  <c:v>2018</c:v>
                </c:pt>
              </c:numCache>
            </c:numRef>
          </c:cat>
          <c:val>
            <c:numRef>
              <c:f>Sheet1!$B$4:$G$4</c:f>
              <c:numCache>
                <c:formatCode>General</c:formatCode>
                <c:ptCount val="6"/>
                <c:pt idx="0">
                  <c:v>62.8</c:v>
                </c:pt>
                <c:pt idx="1">
                  <c:v>57.9</c:v>
                </c:pt>
                <c:pt idx="2">
                  <c:v>43.1</c:v>
                </c:pt>
                <c:pt idx="3">
                  <c:v>44.6</c:v>
                </c:pt>
                <c:pt idx="4">
                  <c:v>38</c:v>
                </c:pt>
                <c:pt idx="5">
                  <c:v>35.1</c:v>
                </c:pt>
              </c:numCache>
            </c:numRef>
          </c:val>
          <c:smooth val="0"/>
          <c:extLst>
            <c:ext xmlns:c16="http://schemas.microsoft.com/office/drawing/2014/chart" uri="{C3380CC4-5D6E-409C-BE32-E72D297353CC}">
              <c16:uniqueId val="{00000001-E822-40FC-888B-6E2A93589F50}"/>
            </c:ext>
          </c:extLst>
        </c:ser>
        <c:dLbls>
          <c:showLegendKey val="0"/>
          <c:showVal val="0"/>
          <c:showCatName val="0"/>
          <c:showSerName val="0"/>
          <c:showPercent val="0"/>
          <c:showBubbleSize val="0"/>
        </c:dLbls>
        <c:marker val="1"/>
        <c:smooth val="0"/>
        <c:axId val="572306143"/>
        <c:axId val="572309055"/>
      </c:lineChart>
      <c:catAx>
        <c:axId val="572306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pt-PT"/>
          </a:p>
        </c:txPr>
        <c:crossAx val="572309055"/>
        <c:crosses val="autoZero"/>
        <c:auto val="1"/>
        <c:lblAlgn val="ctr"/>
        <c:lblOffset val="100"/>
        <c:noMultiLvlLbl val="0"/>
      </c:catAx>
      <c:valAx>
        <c:axId val="572309055"/>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572306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IN"/>
              <a:t>%Children in government schools in Std V who can do division, 2008 -18</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pt-PT"/>
        </a:p>
      </c:txPr>
    </c:title>
    <c:autoTitleDeleted val="0"/>
    <c:plotArea>
      <c:layout/>
      <c:lineChart>
        <c:grouping val="standard"/>
        <c:varyColors val="0"/>
        <c:ser>
          <c:idx val="0"/>
          <c:order val="0"/>
          <c:tx>
            <c:strRef>
              <c:f>Sheet2!$C$4</c:f>
              <c:strCache>
                <c:ptCount val="1"/>
                <c:pt idx="0">
                  <c:v>India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Sheet2!$D$3:$I$3</c:f>
              <c:numCache>
                <c:formatCode>General</c:formatCode>
                <c:ptCount val="6"/>
                <c:pt idx="0">
                  <c:v>2008</c:v>
                </c:pt>
                <c:pt idx="1">
                  <c:v>2010</c:v>
                </c:pt>
                <c:pt idx="2">
                  <c:v>2012</c:v>
                </c:pt>
                <c:pt idx="3">
                  <c:v>2014</c:v>
                </c:pt>
                <c:pt idx="4">
                  <c:v>2016</c:v>
                </c:pt>
                <c:pt idx="5">
                  <c:v>2018</c:v>
                </c:pt>
              </c:numCache>
            </c:numRef>
          </c:cat>
          <c:val>
            <c:numRef>
              <c:f>Sheet2!$D$4:$I$4</c:f>
              <c:numCache>
                <c:formatCode>General</c:formatCode>
                <c:ptCount val="6"/>
                <c:pt idx="0">
                  <c:v>34.4</c:v>
                </c:pt>
                <c:pt idx="1">
                  <c:v>33.9</c:v>
                </c:pt>
                <c:pt idx="2">
                  <c:v>20.3</c:v>
                </c:pt>
                <c:pt idx="3">
                  <c:v>20.7</c:v>
                </c:pt>
                <c:pt idx="4">
                  <c:v>21.1</c:v>
                </c:pt>
                <c:pt idx="5">
                  <c:v>22.7</c:v>
                </c:pt>
              </c:numCache>
            </c:numRef>
          </c:val>
          <c:smooth val="0"/>
          <c:extLst>
            <c:ext xmlns:c16="http://schemas.microsoft.com/office/drawing/2014/chart" uri="{C3380CC4-5D6E-409C-BE32-E72D297353CC}">
              <c16:uniqueId val="{00000000-FF41-43DE-B412-15B3913D569D}"/>
            </c:ext>
          </c:extLst>
        </c:ser>
        <c:ser>
          <c:idx val="1"/>
          <c:order val="1"/>
          <c:tx>
            <c:strRef>
              <c:f>Sheet2!$C$5</c:f>
              <c:strCache>
                <c:ptCount val="1"/>
                <c:pt idx="0">
                  <c:v>Bihar</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5"/>
              <c:layout>
                <c:manualLayout>
                  <c:x val="-3.5272627784215423E-2"/>
                  <c:y val="-4.0801700276789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41-43DE-B412-15B3913D56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Sheet2!$D$3:$I$3</c:f>
              <c:numCache>
                <c:formatCode>General</c:formatCode>
                <c:ptCount val="6"/>
                <c:pt idx="0">
                  <c:v>2008</c:v>
                </c:pt>
                <c:pt idx="1">
                  <c:v>2010</c:v>
                </c:pt>
                <c:pt idx="2">
                  <c:v>2012</c:v>
                </c:pt>
                <c:pt idx="3">
                  <c:v>2014</c:v>
                </c:pt>
                <c:pt idx="4">
                  <c:v>2016</c:v>
                </c:pt>
                <c:pt idx="5">
                  <c:v>2018</c:v>
                </c:pt>
              </c:numCache>
            </c:numRef>
          </c:cat>
          <c:val>
            <c:numRef>
              <c:f>Sheet2!$D$5:$I$5</c:f>
              <c:numCache>
                <c:formatCode>General</c:formatCode>
                <c:ptCount val="6"/>
                <c:pt idx="0">
                  <c:v>50.9</c:v>
                </c:pt>
                <c:pt idx="1">
                  <c:v>51</c:v>
                </c:pt>
                <c:pt idx="2">
                  <c:v>30</c:v>
                </c:pt>
                <c:pt idx="3">
                  <c:v>31.4</c:v>
                </c:pt>
                <c:pt idx="4">
                  <c:v>28.9</c:v>
                </c:pt>
                <c:pt idx="5">
                  <c:v>24.1</c:v>
                </c:pt>
              </c:numCache>
            </c:numRef>
          </c:val>
          <c:smooth val="0"/>
          <c:extLst>
            <c:ext xmlns:c16="http://schemas.microsoft.com/office/drawing/2014/chart" uri="{C3380CC4-5D6E-409C-BE32-E72D297353CC}">
              <c16:uniqueId val="{00000001-FF41-43DE-B412-15B3913D569D}"/>
            </c:ext>
          </c:extLst>
        </c:ser>
        <c:dLbls>
          <c:dLblPos val="ctr"/>
          <c:showLegendKey val="0"/>
          <c:showVal val="1"/>
          <c:showCatName val="0"/>
          <c:showSerName val="0"/>
          <c:showPercent val="0"/>
          <c:showBubbleSize val="0"/>
        </c:dLbls>
        <c:marker val="1"/>
        <c:smooth val="0"/>
        <c:axId val="355936303"/>
        <c:axId val="355940879"/>
      </c:lineChart>
      <c:catAx>
        <c:axId val="355936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pt-PT"/>
          </a:p>
        </c:txPr>
        <c:crossAx val="355940879"/>
        <c:crosses val="autoZero"/>
        <c:auto val="1"/>
        <c:lblAlgn val="ctr"/>
        <c:lblOffset val="100"/>
        <c:noMultiLvlLbl val="0"/>
      </c:catAx>
      <c:valAx>
        <c:axId val="355940879"/>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355936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66A31-0841-4392-BC51-6705E089716C}" type="doc">
      <dgm:prSet loTypeId="urn:microsoft.com/office/officeart/2016/7/layout/RoundedRectangleTimeline" loCatId="process" qsTypeId="urn:microsoft.com/office/officeart/2005/8/quickstyle/simple4" qsCatId="simple" csTypeId="urn:microsoft.com/office/officeart/2005/8/colors/accent2_2" csCatId="accent2" phldr="1"/>
      <dgm:spPr/>
      <dgm:t>
        <a:bodyPr/>
        <a:lstStyle/>
        <a:p>
          <a:endParaRPr lang="en-US"/>
        </a:p>
      </dgm:t>
    </dgm:pt>
    <dgm:pt modelId="{8E461575-BE56-4C4E-BE0C-507821475DA8}">
      <dgm:prSet custT="1"/>
      <dgm:spPr>
        <a:solidFill>
          <a:srgbClr val="00B050"/>
        </a:solidFill>
      </dgm:spPr>
      <dgm:t>
        <a:bodyPr/>
        <a:lstStyle/>
        <a:p>
          <a:r>
            <a:rPr lang="en-US" sz="1400" dirty="0"/>
            <a:t>Sep. – Dec  2020</a:t>
          </a:r>
        </a:p>
      </dgm:t>
    </dgm:pt>
    <dgm:pt modelId="{7FE8C420-E664-4073-B7AD-DF65C34EFBF2}" type="parTrans" cxnId="{768C08E4-991A-4011-BF57-F02ABCBD54C2}">
      <dgm:prSet/>
      <dgm:spPr/>
      <dgm:t>
        <a:bodyPr/>
        <a:lstStyle/>
        <a:p>
          <a:endParaRPr lang="en-US"/>
        </a:p>
      </dgm:t>
    </dgm:pt>
    <dgm:pt modelId="{3268B486-3B28-4FCD-8E37-4C8F29FC03B0}" type="sibTrans" cxnId="{768C08E4-991A-4011-BF57-F02ABCBD54C2}">
      <dgm:prSet/>
      <dgm:spPr/>
      <dgm:t>
        <a:bodyPr/>
        <a:lstStyle/>
        <a:p>
          <a:endParaRPr lang="en-US"/>
        </a:p>
      </dgm:t>
    </dgm:pt>
    <dgm:pt modelId="{BB3709B2-DCF0-4727-AD0B-7AC873A16689}">
      <dgm:prSet custT="1"/>
      <dgm:spPr/>
      <dgm:t>
        <a:bodyPr/>
        <a:lstStyle/>
        <a:p>
          <a:r>
            <a:rPr lang="en-US" sz="1600" dirty="0"/>
            <a:t>Co-Create the idea, Design kits</a:t>
          </a:r>
        </a:p>
      </dgm:t>
    </dgm:pt>
    <dgm:pt modelId="{3B64C09C-5BB2-411A-9B04-FF6A2F83FB35}" type="parTrans" cxnId="{CD5559F2-D7C3-4F0E-A584-AFEC064D931C}">
      <dgm:prSet/>
      <dgm:spPr/>
      <dgm:t>
        <a:bodyPr/>
        <a:lstStyle/>
        <a:p>
          <a:endParaRPr lang="en-US"/>
        </a:p>
      </dgm:t>
    </dgm:pt>
    <dgm:pt modelId="{AAB8EC8C-5469-4892-A026-4E20BCFC0D87}" type="sibTrans" cxnId="{CD5559F2-D7C3-4F0E-A584-AFEC064D931C}">
      <dgm:prSet/>
      <dgm:spPr/>
      <dgm:t>
        <a:bodyPr/>
        <a:lstStyle/>
        <a:p>
          <a:endParaRPr lang="en-US"/>
        </a:p>
      </dgm:t>
    </dgm:pt>
    <dgm:pt modelId="{6A876C3A-1491-44A9-99C8-420B4F642D95}">
      <dgm:prSet custT="1"/>
      <dgm:spPr>
        <a:solidFill>
          <a:srgbClr val="92D050"/>
        </a:solidFill>
      </dgm:spPr>
      <dgm:t>
        <a:bodyPr/>
        <a:lstStyle/>
        <a:p>
          <a:r>
            <a:rPr lang="en-US" sz="1400" dirty="0"/>
            <a:t>Jan.–Mar. 2021</a:t>
          </a:r>
        </a:p>
      </dgm:t>
    </dgm:pt>
    <dgm:pt modelId="{E7F6FBFF-2354-4C78-9555-75E5B146C51D}" type="parTrans" cxnId="{A23AAC5D-267E-4015-9F60-8CED924CE0D0}">
      <dgm:prSet/>
      <dgm:spPr/>
      <dgm:t>
        <a:bodyPr/>
        <a:lstStyle/>
        <a:p>
          <a:endParaRPr lang="en-US"/>
        </a:p>
      </dgm:t>
    </dgm:pt>
    <dgm:pt modelId="{09BA84C7-F859-487F-8A8C-60768A2F4A07}" type="sibTrans" cxnId="{A23AAC5D-267E-4015-9F60-8CED924CE0D0}">
      <dgm:prSet/>
      <dgm:spPr/>
      <dgm:t>
        <a:bodyPr/>
        <a:lstStyle/>
        <a:p>
          <a:endParaRPr lang="en-US"/>
        </a:p>
      </dgm:t>
    </dgm:pt>
    <dgm:pt modelId="{03A22E60-8718-4C4C-AB97-C1C7EC30D37C}">
      <dgm:prSet custT="1"/>
      <dgm:spPr/>
      <dgm:t>
        <a:bodyPr/>
        <a:lstStyle/>
        <a:p>
          <a:r>
            <a:rPr lang="en-US" sz="1600" dirty="0"/>
            <a:t>Set up school and community level mechanisms</a:t>
          </a:r>
        </a:p>
      </dgm:t>
    </dgm:pt>
    <dgm:pt modelId="{5A7726A0-3C7A-4A66-9C67-E24E536A2413}" type="parTrans" cxnId="{C27F43CA-A628-4BA2-B041-8D4E05E1C857}">
      <dgm:prSet/>
      <dgm:spPr/>
      <dgm:t>
        <a:bodyPr/>
        <a:lstStyle/>
        <a:p>
          <a:endParaRPr lang="en-US"/>
        </a:p>
      </dgm:t>
    </dgm:pt>
    <dgm:pt modelId="{46131233-4F2C-4B1D-A525-45431BD86914}" type="sibTrans" cxnId="{C27F43CA-A628-4BA2-B041-8D4E05E1C857}">
      <dgm:prSet/>
      <dgm:spPr/>
      <dgm:t>
        <a:bodyPr/>
        <a:lstStyle/>
        <a:p>
          <a:endParaRPr lang="en-US"/>
        </a:p>
      </dgm:t>
    </dgm:pt>
    <dgm:pt modelId="{317D0198-5679-4D17-9490-9E71BBAD76CF}">
      <dgm:prSet custT="1"/>
      <dgm:spPr>
        <a:solidFill>
          <a:srgbClr val="00B050"/>
        </a:solidFill>
      </dgm:spPr>
      <dgm:t>
        <a:bodyPr/>
        <a:lstStyle/>
        <a:p>
          <a:r>
            <a:rPr lang="en-US" sz="1400" dirty="0"/>
            <a:t>Mar. - Jun 2021</a:t>
          </a:r>
        </a:p>
      </dgm:t>
    </dgm:pt>
    <dgm:pt modelId="{3AE08D11-DB74-4A4D-AC17-6E03FB50ED6C}" type="parTrans" cxnId="{4A595972-241E-4F03-8EF3-FB4350B2906B}">
      <dgm:prSet/>
      <dgm:spPr/>
      <dgm:t>
        <a:bodyPr/>
        <a:lstStyle/>
        <a:p>
          <a:endParaRPr lang="en-US"/>
        </a:p>
      </dgm:t>
    </dgm:pt>
    <dgm:pt modelId="{8C56F71B-EDDB-44F4-B5D2-EE92C6F08539}" type="sibTrans" cxnId="{4A595972-241E-4F03-8EF3-FB4350B2906B}">
      <dgm:prSet/>
      <dgm:spPr/>
      <dgm:t>
        <a:bodyPr/>
        <a:lstStyle/>
        <a:p>
          <a:endParaRPr lang="en-US"/>
        </a:p>
      </dgm:t>
    </dgm:pt>
    <dgm:pt modelId="{1181A9EF-E8E4-4A8B-AA5D-3A3C1E09C82D}">
      <dgm:prSet custT="1"/>
      <dgm:spPr/>
      <dgm:t>
        <a:bodyPr/>
        <a:lstStyle/>
        <a:p>
          <a:r>
            <a:rPr lang="en-US" sz="1600" dirty="0"/>
            <a:t>Send a kit once in two months to children (grades 1-3); Design kits for grades 4-8</a:t>
          </a:r>
        </a:p>
      </dgm:t>
    </dgm:pt>
    <dgm:pt modelId="{9EA66FC7-BF44-4C1E-9CCE-72AB5E724038}" type="parTrans" cxnId="{D766FABC-E7BE-4C8D-B26D-7FAB3F67A16C}">
      <dgm:prSet/>
      <dgm:spPr/>
      <dgm:t>
        <a:bodyPr/>
        <a:lstStyle/>
        <a:p>
          <a:endParaRPr lang="en-US"/>
        </a:p>
      </dgm:t>
    </dgm:pt>
    <dgm:pt modelId="{12835421-B405-4CF9-9C31-DE6AC67A1C85}" type="sibTrans" cxnId="{D766FABC-E7BE-4C8D-B26D-7FAB3F67A16C}">
      <dgm:prSet/>
      <dgm:spPr/>
      <dgm:t>
        <a:bodyPr/>
        <a:lstStyle/>
        <a:p>
          <a:endParaRPr lang="en-US"/>
        </a:p>
      </dgm:t>
    </dgm:pt>
    <dgm:pt modelId="{158330C6-3DCE-409F-AA0C-910F9738EE38}" type="pres">
      <dgm:prSet presAssocID="{0E866A31-0841-4392-BC51-6705E089716C}" presName="Name0" presStyleCnt="0">
        <dgm:presLayoutVars>
          <dgm:chMax/>
          <dgm:chPref/>
          <dgm:animLvl val="lvl"/>
        </dgm:presLayoutVars>
      </dgm:prSet>
      <dgm:spPr/>
    </dgm:pt>
    <dgm:pt modelId="{EB0D7493-9A46-4020-9C83-F5113218FB09}" type="pres">
      <dgm:prSet presAssocID="{8E461575-BE56-4C4E-BE0C-507821475DA8}" presName="composite1" presStyleCnt="0"/>
      <dgm:spPr/>
    </dgm:pt>
    <dgm:pt modelId="{C77F7A13-E814-47E5-AFB2-B95C638F5110}" type="pres">
      <dgm:prSet presAssocID="{8E461575-BE56-4C4E-BE0C-507821475DA8}" presName="parent1" presStyleLbl="alignNode1" presStyleIdx="0" presStyleCnt="3" custLinFactNeighborX="0">
        <dgm:presLayoutVars>
          <dgm:chMax val="1"/>
          <dgm:chPref val="1"/>
          <dgm:bulletEnabled val="1"/>
        </dgm:presLayoutVars>
      </dgm:prSet>
      <dgm:spPr/>
    </dgm:pt>
    <dgm:pt modelId="{4E88C7FE-2165-40C7-9F4F-DA1F8E70976E}" type="pres">
      <dgm:prSet presAssocID="{8E461575-BE56-4C4E-BE0C-507821475DA8}" presName="Childtext1" presStyleLbl="revTx" presStyleIdx="0" presStyleCnt="3">
        <dgm:presLayoutVars>
          <dgm:bulletEnabled val="1"/>
        </dgm:presLayoutVars>
      </dgm:prSet>
      <dgm:spPr/>
    </dgm:pt>
    <dgm:pt modelId="{1C31BEEC-1EAD-46DB-B1AB-EEB326A64BC5}" type="pres">
      <dgm:prSet presAssocID="{8E461575-BE56-4C4E-BE0C-507821475DA8}" presName="ConnectLine1" presStyleLbl="sibTrans1D1" presStyleIdx="0" presStyleCnt="3"/>
      <dgm:spPr>
        <a:noFill/>
        <a:ln w="9525" cap="flat" cmpd="sng" algn="ctr">
          <a:solidFill>
            <a:schemeClr val="accent2">
              <a:hueOff val="0"/>
              <a:satOff val="0"/>
              <a:lumOff val="0"/>
              <a:alphaOff val="0"/>
            </a:schemeClr>
          </a:solidFill>
          <a:prstDash val="dash"/>
        </a:ln>
        <a:effectLst/>
      </dgm:spPr>
    </dgm:pt>
    <dgm:pt modelId="{BFF29BE9-9E65-41FE-8151-3F72806C42F4}" type="pres">
      <dgm:prSet presAssocID="{8E461575-BE56-4C4E-BE0C-507821475DA8}" presName="ConnectLineEnd1" presStyleLbl="lnNode1" presStyleIdx="0" presStyleCnt="3"/>
      <dgm:spPr/>
    </dgm:pt>
    <dgm:pt modelId="{79CE396E-63AE-47B1-89EE-EEF33D75CA5A}" type="pres">
      <dgm:prSet presAssocID="{8E461575-BE56-4C4E-BE0C-507821475DA8}" presName="EmptyPane1" presStyleCnt="0"/>
      <dgm:spPr/>
    </dgm:pt>
    <dgm:pt modelId="{66D78C3D-666C-49CC-9DAC-55F52550C40A}" type="pres">
      <dgm:prSet presAssocID="{3268B486-3B28-4FCD-8E37-4C8F29FC03B0}" presName="spaceBetweenRectangles1" presStyleCnt="0"/>
      <dgm:spPr/>
    </dgm:pt>
    <dgm:pt modelId="{D4D76617-4AAF-468A-B212-23E91B55701F}" type="pres">
      <dgm:prSet presAssocID="{6A876C3A-1491-44A9-99C8-420B4F642D95}" presName="composite1" presStyleCnt="0"/>
      <dgm:spPr/>
    </dgm:pt>
    <dgm:pt modelId="{66B94930-86D8-492C-AA68-640C255A8721}" type="pres">
      <dgm:prSet presAssocID="{6A876C3A-1491-44A9-99C8-420B4F642D95}" presName="parent1" presStyleLbl="alignNode1" presStyleIdx="1" presStyleCnt="3">
        <dgm:presLayoutVars>
          <dgm:chMax val="1"/>
          <dgm:chPref val="1"/>
          <dgm:bulletEnabled val="1"/>
        </dgm:presLayoutVars>
      </dgm:prSet>
      <dgm:spPr/>
    </dgm:pt>
    <dgm:pt modelId="{CA039F01-DB37-42CF-9480-16471347D969}" type="pres">
      <dgm:prSet presAssocID="{6A876C3A-1491-44A9-99C8-420B4F642D95}" presName="Childtext1" presStyleLbl="revTx" presStyleIdx="1" presStyleCnt="3">
        <dgm:presLayoutVars>
          <dgm:bulletEnabled val="1"/>
        </dgm:presLayoutVars>
      </dgm:prSet>
      <dgm:spPr/>
    </dgm:pt>
    <dgm:pt modelId="{1584098D-3AF5-438A-9C05-805FEADD2839}" type="pres">
      <dgm:prSet presAssocID="{6A876C3A-1491-44A9-99C8-420B4F642D95}" presName="ConnectLine1" presStyleLbl="sibTrans1D1" presStyleIdx="1" presStyleCnt="3"/>
      <dgm:spPr>
        <a:noFill/>
        <a:ln w="9525" cap="flat" cmpd="sng" algn="ctr">
          <a:solidFill>
            <a:schemeClr val="accent2">
              <a:hueOff val="0"/>
              <a:satOff val="0"/>
              <a:lumOff val="0"/>
              <a:alphaOff val="0"/>
            </a:schemeClr>
          </a:solidFill>
          <a:prstDash val="dash"/>
        </a:ln>
        <a:effectLst/>
      </dgm:spPr>
    </dgm:pt>
    <dgm:pt modelId="{7FA0BE38-1D45-4D25-AF13-8D643974701A}" type="pres">
      <dgm:prSet presAssocID="{6A876C3A-1491-44A9-99C8-420B4F642D95}" presName="ConnectLineEnd1" presStyleLbl="lnNode1" presStyleIdx="1" presStyleCnt="3"/>
      <dgm:spPr/>
    </dgm:pt>
    <dgm:pt modelId="{E2AFA20B-A716-431C-BD56-654C52917DCA}" type="pres">
      <dgm:prSet presAssocID="{6A876C3A-1491-44A9-99C8-420B4F642D95}" presName="EmptyPane1" presStyleCnt="0"/>
      <dgm:spPr/>
    </dgm:pt>
    <dgm:pt modelId="{C2D6643E-72A7-4630-8FC1-B9974E781F82}" type="pres">
      <dgm:prSet presAssocID="{09BA84C7-F859-487F-8A8C-60768A2F4A07}" presName="spaceBetweenRectangles1" presStyleCnt="0"/>
      <dgm:spPr/>
    </dgm:pt>
    <dgm:pt modelId="{C0FC3AD2-28B6-4978-8AE5-D0A8CFE7948E}" type="pres">
      <dgm:prSet presAssocID="{317D0198-5679-4D17-9490-9E71BBAD76CF}" presName="composite1" presStyleCnt="0"/>
      <dgm:spPr/>
    </dgm:pt>
    <dgm:pt modelId="{26CB573C-01FF-43BB-ADF8-DA72B470EFCF}" type="pres">
      <dgm:prSet presAssocID="{317D0198-5679-4D17-9490-9E71BBAD76CF}" presName="parent1" presStyleLbl="alignNode1" presStyleIdx="2" presStyleCnt="3" custLinFactNeighborY="0">
        <dgm:presLayoutVars>
          <dgm:chMax val="1"/>
          <dgm:chPref val="1"/>
          <dgm:bulletEnabled val="1"/>
        </dgm:presLayoutVars>
      </dgm:prSet>
      <dgm:spPr/>
    </dgm:pt>
    <dgm:pt modelId="{73359EE9-8706-439A-BCD4-D9B92C2D553B}" type="pres">
      <dgm:prSet presAssocID="{317D0198-5679-4D17-9490-9E71BBAD76CF}" presName="Childtext1" presStyleLbl="revTx" presStyleIdx="2" presStyleCnt="3">
        <dgm:presLayoutVars>
          <dgm:bulletEnabled val="1"/>
        </dgm:presLayoutVars>
      </dgm:prSet>
      <dgm:spPr/>
    </dgm:pt>
    <dgm:pt modelId="{225B6529-3C46-4C48-AD2C-323DBAA1BE77}" type="pres">
      <dgm:prSet presAssocID="{317D0198-5679-4D17-9490-9E71BBAD76CF}" presName="ConnectLine1" presStyleLbl="sibTrans1D1" presStyleIdx="2" presStyleCnt="3"/>
      <dgm:spPr>
        <a:noFill/>
        <a:ln w="9525" cap="flat" cmpd="sng" algn="ctr">
          <a:solidFill>
            <a:schemeClr val="accent2">
              <a:hueOff val="0"/>
              <a:satOff val="0"/>
              <a:lumOff val="0"/>
              <a:alphaOff val="0"/>
            </a:schemeClr>
          </a:solidFill>
          <a:prstDash val="dash"/>
        </a:ln>
        <a:effectLst/>
      </dgm:spPr>
    </dgm:pt>
    <dgm:pt modelId="{6A17B260-0DF3-4B37-A528-7024652825AF}" type="pres">
      <dgm:prSet presAssocID="{317D0198-5679-4D17-9490-9E71BBAD76CF}" presName="ConnectLineEnd1" presStyleLbl="lnNode1" presStyleIdx="2" presStyleCnt="3"/>
      <dgm:spPr/>
    </dgm:pt>
    <dgm:pt modelId="{ECFC22A3-8D2D-4057-93BB-DB552F8ADAC4}" type="pres">
      <dgm:prSet presAssocID="{317D0198-5679-4D17-9490-9E71BBAD76CF}" presName="EmptyPane1" presStyleCnt="0"/>
      <dgm:spPr/>
    </dgm:pt>
  </dgm:ptLst>
  <dgm:cxnLst>
    <dgm:cxn modelId="{A23AAC5D-267E-4015-9F60-8CED924CE0D0}" srcId="{0E866A31-0841-4392-BC51-6705E089716C}" destId="{6A876C3A-1491-44A9-99C8-420B4F642D95}" srcOrd="1" destOrd="0" parTransId="{E7F6FBFF-2354-4C78-9555-75E5B146C51D}" sibTransId="{09BA84C7-F859-487F-8A8C-60768A2F4A07}"/>
    <dgm:cxn modelId="{3C935E44-A564-4C34-86C8-71C481B7D866}" type="presOf" srcId="{BB3709B2-DCF0-4727-AD0B-7AC873A16689}" destId="{4E88C7FE-2165-40C7-9F4F-DA1F8E70976E}" srcOrd="0" destOrd="0" presId="urn:microsoft.com/office/officeart/2016/7/layout/RoundedRectangleTimeline"/>
    <dgm:cxn modelId="{1BE1D167-C097-4474-A237-D1C1F7269541}" type="presOf" srcId="{1181A9EF-E8E4-4A8B-AA5D-3A3C1E09C82D}" destId="{73359EE9-8706-439A-BCD4-D9B92C2D553B}" srcOrd="0" destOrd="0" presId="urn:microsoft.com/office/officeart/2016/7/layout/RoundedRectangleTimeline"/>
    <dgm:cxn modelId="{5F0E3C70-9910-4850-B005-6CAEDC829865}" type="presOf" srcId="{6A876C3A-1491-44A9-99C8-420B4F642D95}" destId="{66B94930-86D8-492C-AA68-640C255A8721}" srcOrd="0" destOrd="0" presId="urn:microsoft.com/office/officeart/2016/7/layout/RoundedRectangleTimeline"/>
    <dgm:cxn modelId="{4A595972-241E-4F03-8EF3-FB4350B2906B}" srcId="{0E866A31-0841-4392-BC51-6705E089716C}" destId="{317D0198-5679-4D17-9490-9E71BBAD76CF}" srcOrd="2" destOrd="0" parTransId="{3AE08D11-DB74-4A4D-AC17-6E03FB50ED6C}" sibTransId="{8C56F71B-EDDB-44F4-B5D2-EE92C6F08539}"/>
    <dgm:cxn modelId="{ACA0BC7A-6B37-45F7-BEF6-90609558FB95}" type="presOf" srcId="{03A22E60-8718-4C4C-AB97-C1C7EC30D37C}" destId="{CA039F01-DB37-42CF-9480-16471347D969}" srcOrd="0" destOrd="0" presId="urn:microsoft.com/office/officeart/2016/7/layout/RoundedRectangleTimeline"/>
    <dgm:cxn modelId="{D766FABC-E7BE-4C8D-B26D-7FAB3F67A16C}" srcId="{317D0198-5679-4D17-9490-9E71BBAD76CF}" destId="{1181A9EF-E8E4-4A8B-AA5D-3A3C1E09C82D}" srcOrd="0" destOrd="0" parTransId="{9EA66FC7-BF44-4C1E-9CCE-72AB5E724038}" sibTransId="{12835421-B405-4CF9-9C31-DE6AC67A1C85}"/>
    <dgm:cxn modelId="{5CCD63C1-8A65-40D2-84AA-E1F25CA428B4}" type="presOf" srcId="{317D0198-5679-4D17-9490-9E71BBAD76CF}" destId="{26CB573C-01FF-43BB-ADF8-DA72B470EFCF}" srcOrd="0" destOrd="0" presId="urn:microsoft.com/office/officeart/2016/7/layout/RoundedRectangleTimeline"/>
    <dgm:cxn modelId="{C27F43CA-A628-4BA2-B041-8D4E05E1C857}" srcId="{6A876C3A-1491-44A9-99C8-420B4F642D95}" destId="{03A22E60-8718-4C4C-AB97-C1C7EC30D37C}" srcOrd="0" destOrd="0" parTransId="{5A7726A0-3C7A-4A66-9C67-E24E536A2413}" sibTransId="{46131233-4F2C-4B1D-A525-45431BD86914}"/>
    <dgm:cxn modelId="{768C08E4-991A-4011-BF57-F02ABCBD54C2}" srcId="{0E866A31-0841-4392-BC51-6705E089716C}" destId="{8E461575-BE56-4C4E-BE0C-507821475DA8}" srcOrd="0" destOrd="0" parTransId="{7FE8C420-E664-4073-B7AD-DF65C34EFBF2}" sibTransId="{3268B486-3B28-4FCD-8E37-4C8F29FC03B0}"/>
    <dgm:cxn modelId="{EB19D7E8-5E98-46D8-8BCE-E675C8C93A27}" type="presOf" srcId="{0E866A31-0841-4392-BC51-6705E089716C}" destId="{158330C6-3DCE-409F-AA0C-910F9738EE38}" srcOrd="0" destOrd="0" presId="urn:microsoft.com/office/officeart/2016/7/layout/RoundedRectangleTimeline"/>
    <dgm:cxn modelId="{CD5559F2-D7C3-4F0E-A584-AFEC064D931C}" srcId="{8E461575-BE56-4C4E-BE0C-507821475DA8}" destId="{BB3709B2-DCF0-4727-AD0B-7AC873A16689}" srcOrd="0" destOrd="0" parTransId="{3B64C09C-5BB2-411A-9B04-FF6A2F83FB35}" sibTransId="{AAB8EC8C-5469-4892-A026-4E20BCFC0D87}"/>
    <dgm:cxn modelId="{E5FD91FC-94E6-4C26-B6E0-C189DAC12873}" type="presOf" srcId="{8E461575-BE56-4C4E-BE0C-507821475DA8}" destId="{C77F7A13-E814-47E5-AFB2-B95C638F5110}" srcOrd="0" destOrd="0" presId="urn:microsoft.com/office/officeart/2016/7/layout/RoundedRectangleTimeline"/>
    <dgm:cxn modelId="{F3DF9086-4ABD-466C-8D3E-33D46B0CFCD8}" type="presParOf" srcId="{158330C6-3DCE-409F-AA0C-910F9738EE38}" destId="{EB0D7493-9A46-4020-9C83-F5113218FB09}" srcOrd="0" destOrd="0" presId="urn:microsoft.com/office/officeart/2016/7/layout/RoundedRectangleTimeline"/>
    <dgm:cxn modelId="{96AADFFF-9F8E-4999-9420-5A17B1BF87AA}" type="presParOf" srcId="{EB0D7493-9A46-4020-9C83-F5113218FB09}" destId="{C77F7A13-E814-47E5-AFB2-B95C638F5110}" srcOrd="0" destOrd="0" presId="urn:microsoft.com/office/officeart/2016/7/layout/RoundedRectangleTimeline"/>
    <dgm:cxn modelId="{97793EB6-5858-426F-A623-8522169DE5D1}" type="presParOf" srcId="{EB0D7493-9A46-4020-9C83-F5113218FB09}" destId="{4E88C7FE-2165-40C7-9F4F-DA1F8E70976E}" srcOrd="1" destOrd="0" presId="urn:microsoft.com/office/officeart/2016/7/layout/RoundedRectangleTimeline"/>
    <dgm:cxn modelId="{6AC5F114-7E6C-4998-B78C-5CD535AB7A20}" type="presParOf" srcId="{EB0D7493-9A46-4020-9C83-F5113218FB09}" destId="{1C31BEEC-1EAD-46DB-B1AB-EEB326A64BC5}" srcOrd="2" destOrd="0" presId="urn:microsoft.com/office/officeart/2016/7/layout/RoundedRectangleTimeline"/>
    <dgm:cxn modelId="{ABE3F83B-667A-46AB-B55C-CF6B6868F251}" type="presParOf" srcId="{EB0D7493-9A46-4020-9C83-F5113218FB09}" destId="{BFF29BE9-9E65-41FE-8151-3F72806C42F4}" srcOrd="3" destOrd="0" presId="urn:microsoft.com/office/officeart/2016/7/layout/RoundedRectangleTimeline"/>
    <dgm:cxn modelId="{CE291175-FC32-40B4-8788-D4CD96D7DCAB}" type="presParOf" srcId="{EB0D7493-9A46-4020-9C83-F5113218FB09}" destId="{79CE396E-63AE-47B1-89EE-EEF33D75CA5A}" srcOrd="4" destOrd="0" presId="urn:microsoft.com/office/officeart/2016/7/layout/RoundedRectangleTimeline"/>
    <dgm:cxn modelId="{AB3BD677-F9BF-46DA-A987-DE7A1908DAC2}" type="presParOf" srcId="{158330C6-3DCE-409F-AA0C-910F9738EE38}" destId="{66D78C3D-666C-49CC-9DAC-55F52550C40A}" srcOrd="1" destOrd="0" presId="urn:microsoft.com/office/officeart/2016/7/layout/RoundedRectangleTimeline"/>
    <dgm:cxn modelId="{4DA6C409-1E93-4551-B895-C4E6F73D7CCD}" type="presParOf" srcId="{158330C6-3DCE-409F-AA0C-910F9738EE38}" destId="{D4D76617-4AAF-468A-B212-23E91B55701F}" srcOrd="2" destOrd="0" presId="urn:microsoft.com/office/officeart/2016/7/layout/RoundedRectangleTimeline"/>
    <dgm:cxn modelId="{8BB0E0A5-F7E7-494C-824E-79378DE5262E}" type="presParOf" srcId="{D4D76617-4AAF-468A-B212-23E91B55701F}" destId="{66B94930-86D8-492C-AA68-640C255A8721}" srcOrd="0" destOrd="0" presId="urn:microsoft.com/office/officeart/2016/7/layout/RoundedRectangleTimeline"/>
    <dgm:cxn modelId="{11122E15-EFA0-4AE3-9BB7-E13D607317D6}" type="presParOf" srcId="{D4D76617-4AAF-468A-B212-23E91B55701F}" destId="{CA039F01-DB37-42CF-9480-16471347D969}" srcOrd="1" destOrd="0" presId="urn:microsoft.com/office/officeart/2016/7/layout/RoundedRectangleTimeline"/>
    <dgm:cxn modelId="{1C65A114-4062-4FFD-91FA-73487107A848}" type="presParOf" srcId="{D4D76617-4AAF-468A-B212-23E91B55701F}" destId="{1584098D-3AF5-438A-9C05-805FEADD2839}" srcOrd="2" destOrd="0" presId="urn:microsoft.com/office/officeart/2016/7/layout/RoundedRectangleTimeline"/>
    <dgm:cxn modelId="{8CDD0C27-ABF1-48E8-A208-F368FB1FCCAF}" type="presParOf" srcId="{D4D76617-4AAF-468A-B212-23E91B55701F}" destId="{7FA0BE38-1D45-4D25-AF13-8D643974701A}" srcOrd="3" destOrd="0" presId="urn:microsoft.com/office/officeart/2016/7/layout/RoundedRectangleTimeline"/>
    <dgm:cxn modelId="{4493784D-00B9-41F5-BFD6-4FA04F511025}" type="presParOf" srcId="{D4D76617-4AAF-468A-B212-23E91B55701F}" destId="{E2AFA20B-A716-431C-BD56-654C52917DCA}" srcOrd="4" destOrd="0" presId="urn:microsoft.com/office/officeart/2016/7/layout/RoundedRectangleTimeline"/>
    <dgm:cxn modelId="{3E3C976D-25C0-4875-8848-A6DE55B33165}" type="presParOf" srcId="{158330C6-3DCE-409F-AA0C-910F9738EE38}" destId="{C2D6643E-72A7-4630-8FC1-B9974E781F82}" srcOrd="3" destOrd="0" presId="urn:microsoft.com/office/officeart/2016/7/layout/RoundedRectangleTimeline"/>
    <dgm:cxn modelId="{6FE64F49-CABF-40EB-A692-EDA18A4E7528}" type="presParOf" srcId="{158330C6-3DCE-409F-AA0C-910F9738EE38}" destId="{C0FC3AD2-28B6-4978-8AE5-D0A8CFE7948E}" srcOrd="4" destOrd="0" presId="urn:microsoft.com/office/officeart/2016/7/layout/RoundedRectangleTimeline"/>
    <dgm:cxn modelId="{940E179F-3964-45F5-B649-48D6B70045ED}" type="presParOf" srcId="{C0FC3AD2-28B6-4978-8AE5-D0A8CFE7948E}" destId="{26CB573C-01FF-43BB-ADF8-DA72B470EFCF}" srcOrd="0" destOrd="0" presId="urn:microsoft.com/office/officeart/2016/7/layout/RoundedRectangleTimeline"/>
    <dgm:cxn modelId="{9FE26F8D-73FD-4E5A-A9F3-C690D6B656CE}" type="presParOf" srcId="{C0FC3AD2-28B6-4978-8AE5-D0A8CFE7948E}" destId="{73359EE9-8706-439A-BCD4-D9B92C2D553B}" srcOrd="1" destOrd="0" presId="urn:microsoft.com/office/officeart/2016/7/layout/RoundedRectangleTimeline"/>
    <dgm:cxn modelId="{AB64A101-65CB-402B-99B5-5DC30D25146A}" type="presParOf" srcId="{C0FC3AD2-28B6-4978-8AE5-D0A8CFE7948E}" destId="{225B6529-3C46-4C48-AD2C-323DBAA1BE77}" srcOrd="2" destOrd="0" presId="urn:microsoft.com/office/officeart/2016/7/layout/RoundedRectangleTimeline"/>
    <dgm:cxn modelId="{4A569EFA-876C-403F-85DE-154A274CA006}" type="presParOf" srcId="{C0FC3AD2-28B6-4978-8AE5-D0A8CFE7948E}" destId="{6A17B260-0DF3-4B37-A528-7024652825AF}" srcOrd="3" destOrd="0" presId="urn:microsoft.com/office/officeart/2016/7/layout/RoundedRectangleTimeline"/>
    <dgm:cxn modelId="{BD5D65C8-4ABE-4E1B-9738-D0A6CF1742D0}" type="presParOf" srcId="{C0FC3AD2-28B6-4978-8AE5-D0A8CFE7948E}" destId="{ECFC22A3-8D2D-4057-93BB-DB552F8ADAC4}"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66A31-0841-4392-BC51-6705E089716C}" type="doc">
      <dgm:prSet loTypeId="urn:microsoft.com/office/officeart/2016/7/layout/RoundedRectangleTimeline" loCatId="process" qsTypeId="urn:microsoft.com/office/officeart/2005/8/quickstyle/simple4" qsCatId="simple" csTypeId="urn:microsoft.com/office/officeart/2005/8/colors/accent2_2" csCatId="accent2" phldr="1"/>
      <dgm:spPr/>
      <dgm:t>
        <a:bodyPr/>
        <a:lstStyle/>
        <a:p>
          <a:endParaRPr lang="en-US"/>
        </a:p>
      </dgm:t>
    </dgm:pt>
    <dgm:pt modelId="{94E829FB-C97F-40DB-971D-B7C93F2C64B7}">
      <dgm:prSet custT="1"/>
      <dgm:spPr>
        <a:solidFill>
          <a:srgbClr val="92D050"/>
        </a:solidFill>
      </dgm:spPr>
      <dgm:t>
        <a:bodyPr/>
        <a:lstStyle/>
        <a:p>
          <a:r>
            <a:rPr lang="en-US" sz="1400" dirty="0"/>
            <a:t>Jul – Sept 2021 </a:t>
          </a:r>
        </a:p>
      </dgm:t>
    </dgm:pt>
    <dgm:pt modelId="{ADF1191B-DE58-4103-8C4B-F5E698441E8D}" type="parTrans" cxnId="{92D3EF17-01FC-49CA-AF4C-BF973FA1B93A}">
      <dgm:prSet/>
      <dgm:spPr/>
      <dgm:t>
        <a:bodyPr/>
        <a:lstStyle/>
        <a:p>
          <a:endParaRPr lang="en-US"/>
        </a:p>
      </dgm:t>
    </dgm:pt>
    <dgm:pt modelId="{A10E5114-332E-4326-A8D7-A9D7B9231E8E}" type="sibTrans" cxnId="{92D3EF17-01FC-49CA-AF4C-BF973FA1B93A}">
      <dgm:prSet/>
      <dgm:spPr/>
      <dgm:t>
        <a:bodyPr/>
        <a:lstStyle/>
        <a:p>
          <a:endParaRPr lang="en-US"/>
        </a:p>
      </dgm:t>
    </dgm:pt>
    <dgm:pt modelId="{0FF1654E-70DA-48BC-8176-68ABE1A949CD}">
      <dgm:prSet custT="1"/>
      <dgm:spPr>
        <a:solidFill>
          <a:srgbClr val="00B050"/>
        </a:solidFill>
      </dgm:spPr>
      <dgm:t>
        <a:bodyPr/>
        <a:lstStyle/>
        <a:p>
          <a:r>
            <a:rPr lang="en-US" sz="1400" dirty="0"/>
            <a:t>Oct 2021</a:t>
          </a:r>
        </a:p>
      </dgm:t>
    </dgm:pt>
    <dgm:pt modelId="{22C42EDF-5025-4316-8ABD-B6D47BF1CA0A}" type="parTrans" cxnId="{77C70D9F-2651-4BC4-BE21-1981B2AB7CCB}">
      <dgm:prSet/>
      <dgm:spPr/>
      <dgm:t>
        <a:bodyPr/>
        <a:lstStyle/>
        <a:p>
          <a:endParaRPr lang="en-US"/>
        </a:p>
      </dgm:t>
    </dgm:pt>
    <dgm:pt modelId="{131F2894-BC6F-48BB-A080-612021FDE5E4}" type="sibTrans" cxnId="{77C70D9F-2651-4BC4-BE21-1981B2AB7CCB}">
      <dgm:prSet/>
      <dgm:spPr/>
      <dgm:t>
        <a:bodyPr/>
        <a:lstStyle/>
        <a:p>
          <a:endParaRPr lang="en-US"/>
        </a:p>
      </dgm:t>
    </dgm:pt>
    <dgm:pt modelId="{54AC4CD7-C84C-4061-B313-7F62C408BEF1}">
      <dgm:prSet custT="1"/>
      <dgm:spPr>
        <a:solidFill>
          <a:srgbClr val="92D050"/>
        </a:solidFill>
      </dgm:spPr>
      <dgm:t>
        <a:bodyPr/>
        <a:lstStyle/>
        <a:p>
          <a:r>
            <a:rPr lang="en-US" sz="1400" dirty="0"/>
            <a:t>Nov - Dec 2021</a:t>
          </a:r>
        </a:p>
      </dgm:t>
    </dgm:pt>
    <dgm:pt modelId="{C412BB11-8716-4A15-8CFA-307AB69A3FCF}" type="parTrans" cxnId="{9386AFA0-9265-48B4-A621-5F280260BD19}">
      <dgm:prSet/>
      <dgm:spPr/>
      <dgm:t>
        <a:bodyPr/>
        <a:lstStyle/>
        <a:p>
          <a:endParaRPr lang="en-US"/>
        </a:p>
      </dgm:t>
    </dgm:pt>
    <dgm:pt modelId="{8B9D96D4-BAA8-42BD-9A00-1EA9A03613BB}" type="sibTrans" cxnId="{9386AFA0-9265-48B4-A621-5F280260BD19}">
      <dgm:prSet/>
      <dgm:spPr/>
      <dgm:t>
        <a:bodyPr/>
        <a:lstStyle/>
        <a:p>
          <a:endParaRPr lang="en-US"/>
        </a:p>
      </dgm:t>
    </dgm:pt>
    <dgm:pt modelId="{B95C9066-D7CF-45AA-8D66-C8B9A9AB11FA}">
      <dgm:prSet custT="1"/>
      <dgm:spPr>
        <a:solidFill>
          <a:schemeClr val="bg1"/>
        </a:solidFill>
      </dgm:spPr>
      <dgm:t>
        <a:bodyPr/>
        <a:lstStyle/>
        <a:p>
          <a:r>
            <a:rPr lang="en-US" sz="1600" dirty="0"/>
            <a:t>Send a kit in every quarter to children (Grades 4-5)</a:t>
          </a:r>
        </a:p>
      </dgm:t>
    </dgm:pt>
    <dgm:pt modelId="{10534B4E-B5BB-4C15-8AB4-D092BCB00897}" type="parTrans" cxnId="{4E4D8099-5C89-4B95-9D54-050091BC4868}">
      <dgm:prSet/>
      <dgm:spPr/>
      <dgm:t>
        <a:bodyPr/>
        <a:lstStyle/>
        <a:p>
          <a:endParaRPr lang="en-IN"/>
        </a:p>
      </dgm:t>
    </dgm:pt>
    <dgm:pt modelId="{C5DFD234-FE64-4915-8E08-9310F61ADF01}" type="sibTrans" cxnId="{4E4D8099-5C89-4B95-9D54-050091BC4868}">
      <dgm:prSet/>
      <dgm:spPr/>
      <dgm:t>
        <a:bodyPr/>
        <a:lstStyle/>
        <a:p>
          <a:endParaRPr lang="en-IN"/>
        </a:p>
      </dgm:t>
    </dgm:pt>
    <dgm:pt modelId="{3DB4994D-AE54-4E8F-8AE4-D2A026993F28}">
      <dgm:prSet custT="1"/>
      <dgm:spPr>
        <a:solidFill>
          <a:schemeClr val="bg1"/>
        </a:solidFill>
      </dgm:spPr>
      <dgm:t>
        <a:bodyPr/>
        <a:lstStyle/>
        <a:p>
          <a:r>
            <a:rPr lang="en-US" sz="1600" dirty="0"/>
            <a:t>Evaluation</a:t>
          </a:r>
          <a:endParaRPr lang="en-US" sz="1400" dirty="0"/>
        </a:p>
      </dgm:t>
    </dgm:pt>
    <dgm:pt modelId="{21F7B50B-A09A-4B88-8ED6-3C652B2FD8FA}" type="parTrans" cxnId="{A6643357-1E77-45EE-BBBF-C95BBFEBA906}">
      <dgm:prSet/>
      <dgm:spPr/>
      <dgm:t>
        <a:bodyPr/>
        <a:lstStyle/>
        <a:p>
          <a:endParaRPr lang="en-IN"/>
        </a:p>
      </dgm:t>
    </dgm:pt>
    <dgm:pt modelId="{5464AEF9-70E1-4CD7-A0F4-043B8F5C1982}" type="sibTrans" cxnId="{A6643357-1E77-45EE-BBBF-C95BBFEBA906}">
      <dgm:prSet/>
      <dgm:spPr/>
      <dgm:t>
        <a:bodyPr/>
        <a:lstStyle/>
        <a:p>
          <a:endParaRPr lang="en-IN"/>
        </a:p>
      </dgm:t>
    </dgm:pt>
    <dgm:pt modelId="{E07D5A9B-E210-4576-99EF-FFE622A2BA86}">
      <dgm:prSet custT="1"/>
      <dgm:spPr>
        <a:solidFill>
          <a:schemeClr val="bg1"/>
        </a:solidFill>
      </dgm:spPr>
      <dgm:t>
        <a:bodyPr/>
        <a:lstStyle/>
        <a:p>
          <a:r>
            <a:rPr lang="en-US" sz="1600" dirty="0"/>
            <a:t>Refining the products/ Developing variants</a:t>
          </a:r>
          <a:endParaRPr lang="en-US" sz="1400" dirty="0"/>
        </a:p>
      </dgm:t>
    </dgm:pt>
    <dgm:pt modelId="{5E2DBDEC-98A1-46E5-AFAF-054450155D33}" type="parTrans" cxnId="{84E4EB63-437D-4925-8915-4AA57E9B5970}">
      <dgm:prSet/>
      <dgm:spPr/>
      <dgm:t>
        <a:bodyPr/>
        <a:lstStyle/>
        <a:p>
          <a:endParaRPr lang="en-IN"/>
        </a:p>
      </dgm:t>
    </dgm:pt>
    <dgm:pt modelId="{BCCDC9EF-57F6-4503-BA79-B830DF6E0E98}" type="sibTrans" cxnId="{84E4EB63-437D-4925-8915-4AA57E9B5970}">
      <dgm:prSet/>
      <dgm:spPr/>
      <dgm:t>
        <a:bodyPr/>
        <a:lstStyle/>
        <a:p>
          <a:endParaRPr lang="en-IN"/>
        </a:p>
      </dgm:t>
    </dgm:pt>
    <dgm:pt modelId="{158330C6-3DCE-409F-AA0C-910F9738EE38}" type="pres">
      <dgm:prSet presAssocID="{0E866A31-0841-4392-BC51-6705E089716C}" presName="Name0" presStyleCnt="0">
        <dgm:presLayoutVars>
          <dgm:chMax/>
          <dgm:chPref/>
          <dgm:animLvl val="lvl"/>
        </dgm:presLayoutVars>
      </dgm:prSet>
      <dgm:spPr/>
    </dgm:pt>
    <dgm:pt modelId="{1183D7C8-6EF6-4A84-854B-7940E6F25690}" type="pres">
      <dgm:prSet presAssocID="{94E829FB-C97F-40DB-971D-B7C93F2C64B7}" presName="composite1" presStyleCnt="0"/>
      <dgm:spPr/>
    </dgm:pt>
    <dgm:pt modelId="{3AB75715-0178-41B5-8A1D-CE25F3816A5C}" type="pres">
      <dgm:prSet presAssocID="{94E829FB-C97F-40DB-971D-B7C93F2C64B7}" presName="parent1" presStyleLbl="alignNode1" presStyleIdx="0" presStyleCnt="3">
        <dgm:presLayoutVars>
          <dgm:chMax val="1"/>
          <dgm:chPref val="1"/>
          <dgm:bulletEnabled val="1"/>
        </dgm:presLayoutVars>
      </dgm:prSet>
      <dgm:spPr/>
    </dgm:pt>
    <dgm:pt modelId="{A3BF598D-D043-4FB0-B1AF-78081C995DBB}" type="pres">
      <dgm:prSet presAssocID="{94E829FB-C97F-40DB-971D-B7C93F2C64B7}" presName="Childtext1" presStyleLbl="revTx" presStyleIdx="0" presStyleCnt="3">
        <dgm:presLayoutVars>
          <dgm:bulletEnabled val="1"/>
        </dgm:presLayoutVars>
      </dgm:prSet>
      <dgm:spPr/>
    </dgm:pt>
    <dgm:pt modelId="{B7F635FA-D614-43FC-85C3-571356BD5AF6}" type="pres">
      <dgm:prSet presAssocID="{94E829FB-C97F-40DB-971D-B7C93F2C64B7}" presName="ConnectLine1" presStyleLbl="sibTrans1D1" presStyleIdx="0" presStyleCnt="3"/>
      <dgm:spPr>
        <a:noFill/>
        <a:ln w="9525" cap="flat" cmpd="sng" algn="ctr">
          <a:solidFill>
            <a:schemeClr val="accent2">
              <a:hueOff val="0"/>
              <a:satOff val="0"/>
              <a:lumOff val="0"/>
              <a:alphaOff val="0"/>
            </a:schemeClr>
          </a:solidFill>
          <a:prstDash val="dash"/>
        </a:ln>
        <a:effectLst/>
      </dgm:spPr>
    </dgm:pt>
    <dgm:pt modelId="{6C656F71-C8EB-46D8-BC2F-E02330EA839B}" type="pres">
      <dgm:prSet presAssocID="{94E829FB-C97F-40DB-971D-B7C93F2C64B7}" presName="ConnectLineEnd1" presStyleLbl="lnNode1" presStyleIdx="0" presStyleCnt="3"/>
      <dgm:spPr/>
    </dgm:pt>
    <dgm:pt modelId="{1FA4E53B-D14A-4C89-8309-275366E47503}" type="pres">
      <dgm:prSet presAssocID="{94E829FB-C97F-40DB-971D-B7C93F2C64B7}" presName="EmptyPane1" presStyleCnt="0"/>
      <dgm:spPr/>
    </dgm:pt>
    <dgm:pt modelId="{33FEA15E-FC9E-413A-BAAA-E41E2877EFFA}" type="pres">
      <dgm:prSet presAssocID="{A10E5114-332E-4326-A8D7-A9D7B9231E8E}" presName="spaceBetweenRectangles1" presStyleCnt="0"/>
      <dgm:spPr/>
    </dgm:pt>
    <dgm:pt modelId="{1D0BE3AD-40F0-4FD6-9081-9679BB6037CB}" type="pres">
      <dgm:prSet presAssocID="{0FF1654E-70DA-48BC-8176-68ABE1A949CD}" presName="composite1" presStyleCnt="0"/>
      <dgm:spPr/>
    </dgm:pt>
    <dgm:pt modelId="{2222EE5B-07BD-4D5C-ABE1-C4D67EA686EA}" type="pres">
      <dgm:prSet presAssocID="{0FF1654E-70DA-48BC-8176-68ABE1A949CD}" presName="parent1" presStyleLbl="alignNode1" presStyleIdx="1" presStyleCnt="3">
        <dgm:presLayoutVars>
          <dgm:chMax val="1"/>
          <dgm:chPref val="1"/>
          <dgm:bulletEnabled val="1"/>
        </dgm:presLayoutVars>
      </dgm:prSet>
      <dgm:spPr/>
    </dgm:pt>
    <dgm:pt modelId="{023A070E-293E-41DB-894E-B2A64B03F5C6}" type="pres">
      <dgm:prSet presAssocID="{0FF1654E-70DA-48BC-8176-68ABE1A949CD}" presName="Childtext1" presStyleLbl="revTx" presStyleIdx="1" presStyleCnt="3">
        <dgm:presLayoutVars>
          <dgm:bulletEnabled val="1"/>
        </dgm:presLayoutVars>
      </dgm:prSet>
      <dgm:spPr/>
    </dgm:pt>
    <dgm:pt modelId="{784F5646-58D4-43B7-B365-6DFB23CA4BEC}" type="pres">
      <dgm:prSet presAssocID="{0FF1654E-70DA-48BC-8176-68ABE1A949CD}" presName="ConnectLine1" presStyleLbl="sibTrans1D1" presStyleIdx="1" presStyleCnt="3"/>
      <dgm:spPr>
        <a:noFill/>
        <a:ln w="9525" cap="flat" cmpd="sng" algn="ctr">
          <a:solidFill>
            <a:schemeClr val="accent2">
              <a:hueOff val="0"/>
              <a:satOff val="0"/>
              <a:lumOff val="0"/>
              <a:alphaOff val="0"/>
            </a:schemeClr>
          </a:solidFill>
          <a:prstDash val="dash"/>
        </a:ln>
        <a:effectLst/>
      </dgm:spPr>
    </dgm:pt>
    <dgm:pt modelId="{0D0ABF90-6FB7-4BC0-8D34-58698B2E58DD}" type="pres">
      <dgm:prSet presAssocID="{0FF1654E-70DA-48BC-8176-68ABE1A949CD}" presName="ConnectLineEnd1" presStyleLbl="lnNode1" presStyleIdx="1" presStyleCnt="3"/>
      <dgm:spPr/>
    </dgm:pt>
    <dgm:pt modelId="{61BDA765-4734-4641-9E1D-A14D3BECBFA1}" type="pres">
      <dgm:prSet presAssocID="{0FF1654E-70DA-48BC-8176-68ABE1A949CD}" presName="EmptyPane1" presStyleCnt="0"/>
      <dgm:spPr/>
    </dgm:pt>
    <dgm:pt modelId="{EBF60131-658D-47D6-87CE-D4C7116DA766}" type="pres">
      <dgm:prSet presAssocID="{131F2894-BC6F-48BB-A080-612021FDE5E4}" presName="spaceBetweenRectangles1" presStyleCnt="0"/>
      <dgm:spPr/>
    </dgm:pt>
    <dgm:pt modelId="{06FC019E-AE0F-4ED6-AE30-02EF5A6BC3F0}" type="pres">
      <dgm:prSet presAssocID="{54AC4CD7-C84C-4061-B313-7F62C408BEF1}" presName="composite1" presStyleCnt="0"/>
      <dgm:spPr/>
    </dgm:pt>
    <dgm:pt modelId="{93466C8E-17BC-44AB-8577-A78A956A787B}" type="pres">
      <dgm:prSet presAssocID="{54AC4CD7-C84C-4061-B313-7F62C408BEF1}" presName="parent1" presStyleLbl="alignNode1" presStyleIdx="2" presStyleCnt="3">
        <dgm:presLayoutVars>
          <dgm:chMax val="1"/>
          <dgm:chPref val="1"/>
          <dgm:bulletEnabled val="1"/>
        </dgm:presLayoutVars>
      </dgm:prSet>
      <dgm:spPr/>
    </dgm:pt>
    <dgm:pt modelId="{4942E5A4-F8DE-4B3C-BC2A-B1007C4C4211}" type="pres">
      <dgm:prSet presAssocID="{54AC4CD7-C84C-4061-B313-7F62C408BEF1}" presName="Childtext1" presStyleLbl="revTx" presStyleIdx="2" presStyleCnt="3">
        <dgm:presLayoutVars>
          <dgm:bulletEnabled val="1"/>
        </dgm:presLayoutVars>
      </dgm:prSet>
      <dgm:spPr/>
    </dgm:pt>
    <dgm:pt modelId="{2AF4CBA8-CEBF-4CD8-BD79-CF8B10230594}" type="pres">
      <dgm:prSet presAssocID="{54AC4CD7-C84C-4061-B313-7F62C408BEF1}" presName="ConnectLine1" presStyleLbl="sibTrans1D1" presStyleIdx="2" presStyleCnt="3"/>
      <dgm:spPr>
        <a:noFill/>
        <a:ln w="9525" cap="flat" cmpd="sng" algn="ctr">
          <a:solidFill>
            <a:schemeClr val="accent2">
              <a:hueOff val="0"/>
              <a:satOff val="0"/>
              <a:lumOff val="0"/>
              <a:alphaOff val="0"/>
            </a:schemeClr>
          </a:solidFill>
          <a:prstDash val="dash"/>
        </a:ln>
        <a:effectLst/>
      </dgm:spPr>
    </dgm:pt>
    <dgm:pt modelId="{61234B1E-5AD9-4B04-9445-0CCAF2CB91C9}" type="pres">
      <dgm:prSet presAssocID="{54AC4CD7-C84C-4061-B313-7F62C408BEF1}" presName="ConnectLineEnd1" presStyleLbl="lnNode1" presStyleIdx="2" presStyleCnt="3"/>
      <dgm:spPr/>
    </dgm:pt>
    <dgm:pt modelId="{F3F648B5-77EE-49A7-BCC4-1F84DF740CC0}" type="pres">
      <dgm:prSet presAssocID="{54AC4CD7-C84C-4061-B313-7F62C408BEF1}" presName="EmptyPane1" presStyleCnt="0"/>
      <dgm:spPr/>
    </dgm:pt>
  </dgm:ptLst>
  <dgm:cxnLst>
    <dgm:cxn modelId="{B8537F08-3594-43A1-8518-E93C29FEB926}" type="presOf" srcId="{94E829FB-C97F-40DB-971D-B7C93F2C64B7}" destId="{3AB75715-0178-41B5-8A1D-CE25F3816A5C}" srcOrd="0" destOrd="0" presId="urn:microsoft.com/office/officeart/2016/7/layout/RoundedRectangleTimeline"/>
    <dgm:cxn modelId="{92D3EF17-01FC-49CA-AF4C-BF973FA1B93A}" srcId="{0E866A31-0841-4392-BC51-6705E089716C}" destId="{94E829FB-C97F-40DB-971D-B7C93F2C64B7}" srcOrd="0" destOrd="0" parTransId="{ADF1191B-DE58-4103-8C4B-F5E698441E8D}" sibTransId="{A10E5114-332E-4326-A8D7-A9D7B9231E8E}"/>
    <dgm:cxn modelId="{84E4EB63-437D-4925-8915-4AA57E9B5970}" srcId="{54AC4CD7-C84C-4061-B313-7F62C408BEF1}" destId="{E07D5A9B-E210-4576-99EF-FFE622A2BA86}" srcOrd="0" destOrd="0" parTransId="{5E2DBDEC-98A1-46E5-AFAF-054450155D33}" sibTransId="{BCCDC9EF-57F6-4503-BA79-B830DF6E0E98}"/>
    <dgm:cxn modelId="{F6977969-D6E0-4E6E-9F75-1FA82F09C328}" type="presOf" srcId="{B95C9066-D7CF-45AA-8D66-C8B9A9AB11FA}" destId="{A3BF598D-D043-4FB0-B1AF-78081C995DBB}" srcOrd="0" destOrd="0" presId="urn:microsoft.com/office/officeart/2016/7/layout/RoundedRectangleTimeline"/>
    <dgm:cxn modelId="{5AF8A276-D63B-4E78-BCBF-3FF0343E8728}" type="presOf" srcId="{3DB4994D-AE54-4E8F-8AE4-D2A026993F28}" destId="{023A070E-293E-41DB-894E-B2A64B03F5C6}" srcOrd="0" destOrd="0" presId="urn:microsoft.com/office/officeart/2016/7/layout/RoundedRectangleTimeline"/>
    <dgm:cxn modelId="{A6643357-1E77-45EE-BBBF-C95BBFEBA906}" srcId="{0FF1654E-70DA-48BC-8176-68ABE1A949CD}" destId="{3DB4994D-AE54-4E8F-8AE4-D2A026993F28}" srcOrd="0" destOrd="0" parTransId="{21F7B50B-A09A-4B88-8ED6-3C652B2FD8FA}" sibTransId="{5464AEF9-70E1-4CD7-A0F4-043B8F5C1982}"/>
    <dgm:cxn modelId="{1D912D7C-D534-4827-AEDC-E92A969320D6}" type="presOf" srcId="{E07D5A9B-E210-4576-99EF-FFE622A2BA86}" destId="{4942E5A4-F8DE-4B3C-BC2A-B1007C4C4211}" srcOrd="0" destOrd="0" presId="urn:microsoft.com/office/officeart/2016/7/layout/RoundedRectangleTimeline"/>
    <dgm:cxn modelId="{4E4D8099-5C89-4B95-9D54-050091BC4868}" srcId="{94E829FB-C97F-40DB-971D-B7C93F2C64B7}" destId="{B95C9066-D7CF-45AA-8D66-C8B9A9AB11FA}" srcOrd="0" destOrd="0" parTransId="{10534B4E-B5BB-4C15-8AB4-D092BCB00897}" sibTransId="{C5DFD234-FE64-4915-8E08-9310F61ADF01}"/>
    <dgm:cxn modelId="{77C70D9F-2651-4BC4-BE21-1981B2AB7CCB}" srcId="{0E866A31-0841-4392-BC51-6705E089716C}" destId="{0FF1654E-70DA-48BC-8176-68ABE1A949CD}" srcOrd="1" destOrd="0" parTransId="{22C42EDF-5025-4316-8ABD-B6D47BF1CA0A}" sibTransId="{131F2894-BC6F-48BB-A080-612021FDE5E4}"/>
    <dgm:cxn modelId="{9386AFA0-9265-48B4-A621-5F280260BD19}" srcId="{0E866A31-0841-4392-BC51-6705E089716C}" destId="{54AC4CD7-C84C-4061-B313-7F62C408BEF1}" srcOrd="2" destOrd="0" parTransId="{C412BB11-8716-4A15-8CFA-307AB69A3FCF}" sibTransId="{8B9D96D4-BAA8-42BD-9A00-1EA9A03613BB}"/>
    <dgm:cxn modelId="{69E725CE-6F9C-4464-97A3-3F8F0E490808}" type="presOf" srcId="{54AC4CD7-C84C-4061-B313-7F62C408BEF1}" destId="{93466C8E-17BC-44AB-8577-A78A956A787B}" srcOrd="0" destOrd="0" presId="urn:microsoft.com/office/officeart/2016/7/layout/RoundedRectangleTimeline"/>
    <dgm:cxn modelId="{EBEF11D4-502C-4EE0-A7B8-A5E01AB994EA}" type="presOf" srcId="{0FF1654E-70DA-48BC-8176-68ABE1A949CD}" destId="{2222EE5B-07BD-4D5C-ABE1-C4D67EA686EA}" srcOrd="0" destOrd="0" presId="urn:microsoft.com/office/officeart/2016/7/layout/RoundedRectangleTimeline"/>
    <dgm:cxn modelId="{EB19D7E8-5E98-46D8-8BCE-E675C8C93A27}" type="presOf" srcId="{0E866A31-0841-4392-BC51-6705E089716C}" destId="{158330C6-3DCE-409F-AA0C-910F9738EE38}" srcOrd="0" destOrd="0" presId="urn:microsoft.com/office/officeart/2016/7/layout/RoundedRectangleTimeline"/>
    <dgm:cxn modelId="{1DAE4E29-C704-462D-BC58-60E869C35142}" type="presParOf" srcId="{158330C6-3DCE-409F-AA0C-910F9738EE38}" destId="{1183D7C8-6EF6-4A84-854B-7940E6F25690}" srcOrd="0" destOrd="0" presId="urn:microsoft.com/office/officeart/2016/7/layout/RoundedRectangleTimeline"/>
    <dgm:cxn modelId="{D754F601-CC82-401E-8E61-8119B3C4CA0C}" type="presParOf" srcId="{1183D7C8-6EF6-4A84-854B-7940E6F25690}" destId="{3AB75715-0178-41B5-8A1D-CE25F3816A5C}" srcOrd="0" destOrd="0" presId="urn:microsoft.com/office/officeart/2016/7/layout/RoundedRectangleTimeline"/>
    <dgm:cxn modelId="{E64D9440-5F89-4284-860A-F02CEAC6DD86}" type="presParOf" srcId="{1183D7C8-6EF6-4A84-854B-7940E6F25690}" destId="{A3BF598D-D043-4FB0-B1AF-78081C995DBB}" srcOrd="1" destOrd="0" presId="urn:microsoft.com/office/officeart/2016/7/layout/RoundedRectangleTimeline"/>
    <dgm:cxn modelId="{0EA2D8E5-F218-4918-9283-BC83408BF50F}" type="presParOf" srcId="{1183D7C8-6EF6-4A84-854B-7940E6F25690}" destId="{B7F635FA-D614-43FC-85C3-571356BD5AF6}" srcOrd="2" destOrd="0" presId="urn:microsoft.com/office/officeart/2016/7/layout/RoundedRectangleTimeline"/>
    <dgm:cxn modelId="{78F7924C-80BC-4ECF-BD2B-0282E1FF54FF}" type="presParOf" srcId="{1183D7C8-6EF6-4A84-854B-7940E6F25690}" destId="{6C656F71-C8EB-46D8-BC2F-E02330EA839B}" srcOrd="3" destOrd="0" presId="urn:microsoft.com/office/officeart/2016/7/layout/RoundedRectangleTimeline"/>
    <dgm:cxn modelId="{4A779D88-9C9E-4FA6-939E-F01623DB0402}" type="presParOf" srcId="{1183D7C8-6EF6-4A84-854B-7940E6F25690}" destId="{1FA4E53B-D14A-4C89-8309-275366E47503}" srcOrd="4" destOrd="0" presId="urn:microsoft.com/office/officeart/2016/7/layout/RoundedRectangleTimeline"/>
    <dgm:cxn modelId="{DFB40774-4FB3-4B97-A00A-974C4568BA8C}" type="presParOf" srcId="{158330C6-3DCE-409F-AA0C-910F9738EE38}" destId="{33FEA15E-FC9E-413A-BAAA-E41E2877EFFA}" srcOrd="1" destOrd="0" presId="urn:microsoft.com/office/officeart/2016/7/layout/RoundedRectangleTimeline"/>
    <dgm:cxn modelId="{F778DC2A-013A-4AAD-919F-D7BC0B89E615}" type="presParOf" srcId="{158330C6-3DCE-409F-AA0C-910F9738EE38}" destId="{1D0BE3AD-40F0-4FD6-9081-9679BB6037CB}" srcOrd="2" destOrd="0" presId="urn:microsoft.com/office/officeart/2016/7/layout/RoundedRectangleTimeline"/>
    <dgm:cxn modelId="{27C49385-E285-4C67-934D-19ECD394A923}" type="presParOf" srcId="{1D0BE3AD-40F0-4FD6-9081-9679BB6037CB}" destId="{2222EE5B-07BD-4D5C-ABE1-C4D67EA686EA}" srcOrd="0" destOrd="0" presId="urn:microsoft.com/office/officeart/2016/7/layout/RoundedRectangleTimeline"/>
    <dgm:cxn modelId="{A41F8345-AC4B-4EFF-BA2A-4DAC7C0BBB96}" type="presParOf" srcId="{1D0BE3AD-40F0-4FD6-9081-9679BB6037CB}" destId="{023A070E-293E-41DB-894E-B2A64B03F5C6}" srcOrd="1" destOrd="0" presId="urn:microsoft.com/office/officeart/2016/7/layout/RoundedRectangleTimeline"/>
    <dgm:cxn modelId="{9D997745-FCFD-45B3-B8E1-BE750E5EB4FC}" type="presParOf" srcId="{1D0BE3AD-40F0-4FD6-9081-9679BB6037CB}" destId="{784F5646-58D4-43B7-B365-6DFB23CA4BEC}" srcOrd="2" destOrd="0" presId="urn:microsoft.com/office/officeart/2016/7/layout/RoundedRectangleTimeline"/>
    <dgm:cxn modelId="{E5A28685-A3AE-46D2-8A45-1BC28FCC0E41}" type="presParOf" srcId="{1D0BE3AD-40F0-4FD6-9081-9679BB6037CB}" destId="{0D0ABF90-6FB7-4BC0-8D34-58698B2E58DD}" srcOrd="3" destOrd="0" presId="urn:microsoft.com/office/officeart/2016/7/layout/RoundedRectangleTimeline"/>
    <dgm:cxn modelId="{1ECBF4F7-3C7D-4DD0-8A55-37C6EFA73C90}" type="presParOf" srcId="{1D0BE3AD-40F0-4FD6-9081-9679BB6037CB}" destId="{61BDA765-4734-4641-9E1D-A14D3BECBFA1}" srcOrd="4" destOrd="0" presId="urn:microsoft.com/office/officeart/2016/7/layout/RoundedRectangleTimeline"/>
    <dgm:cxn modelId="{373BA06F-EB15-402F-95DE-1561105312E7}" type="presParOf" srcId="{158330C6-3DCE-409F-AA0C-910F9738EE38}" destId="{EBF60131-658D-47D6-87CE-D4C7116DA766}" srcOrd="3" destOrd="0" presId="urn:microsoft.com/office/officeart/2016/7/layout/RoundedRectangleTimeline"/>
    <dgm:cxn modelId="{47416FC0-C770-4336-A67D-F66E24C5E328}" type="presParOf" srcId="{158330C6-3DCE-409F-AA0C-910F9738EE38}" destId="{06FC019E-AE0F-4ED6-AE30-02EF5A6BC3F0}" srcOrd="4" destOrd="0" presId="urn:microsoft.com/office/officeart/2016/7/layout/RoundedRectangleTimeline"/>
    <dgm:cxn modelId="{F2108982-9699-40D6-BE18-8B275E931F08}" type="presParOf" srcId="{06FC019E-AE0F-4ED6-AE30-02EF5A6BC3F0}" destId="{93466C8E-17BC-44AB-8577-A78A956A787B}" srcOrd="0" destOrd="0" presId="urn:microsoft.com/office/officeart/2016/7/layout/RoundedRectangleTimeline"/>
    <dgm:cxn modelId="{29BD9BA4-F088-4CA0-B396-4CA8C0F370C5}" type="presParOf" srcId="{06FC019E-AE0F-4ED6-AE30-02EF5A6BC3F0}" destId="{4942E5A4-F8DE-4B3C-BC2A-B1007C4C4211}" srcOrd="1" destOrd="0" presId="urn:microsoft.com/office/officeart/2016/7/layout/RoundedRectangleTimeline"/>
    <dgm:cxn modelId="{36DE91A8-9BB0-4409-BD5F-804DE46DB70A}" type="presParOf" srcId="{06FC019E-AE0F-4ED6-AE30-02EF5A6BC3F0}" destId="{2AF4CBA8-CEBF-4CD8-BD79-CF8B10230594}" srcOrd="2" destOrd="0" presId="urn:microsoft.com/office/officeart/2016/7/layout/RoundedRectangleTimeline"/>
    <dgm:cxn modelId="{247AF04C-F35D-488F-9B60-896C0B10391F}" type="presParOf" srcId="{06FC019E-AE0F-4ED6-AE30-02EF5A6BC3F0}" destId="{61234B1E-5AD9-4B04-9445-0CCAF2CB91C9}" srcOrd="3" destOrd="0" presId="urn:microsoft.com/office/officeart/2016/7/layout/RoundedRectangleTimeline"/>
    <dgm:cxn modelId="{32864925-E12D-4C4D-979F-CB8F59495B1F}" type="presParOf" srcId="{06FC019E-AE0F-4ED6-AE30-02EF5A6BC3F0}" destId="{F3F648B5-77EE-49A7-BCC4-1F84DF740CC0}" srcOrd="4" destOrd="0" presId="urn:microsoft.com/office/officeart/2016/7/layout/RoundedRectangle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F7A13-E814-47E5-AFB2-B95C638F5110}">
      <dsp:nvSpPr>
        <dsp:cNvPr id="0" name=""/>
        <dsp:cNvSpPr/>
      </dsp:nvSpPr>
      <dsp:spPr>
        <a:xfrm rot="16200000">
          <a:off x="1836534" y="422321"/>
          <a:ext cx="323759" cy="2392950"/>
        </a:xfrm>
        <a:prstGeom prst="round2SameRect">
          <a:avLst/>
        </a:prstGeom>
        <a:solidFill>
          <a:srgbClr val="00B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Sep. – Dec  2020</a:t>
          </a:r>
        </a:p>
      </dsp:txBody>
      <dsp:txXfrm rot="5400000">
        <a:off x="817744" y="1472722"/>
        <a:ext cx="2377145" cy="292149"/>
      </dsp:txXfrm>
    </dsp:sp>
    <dsp:sp modelId="{4E88C7FE-2165-40C7-9F4F-DA1F8E70976E}">
      <dsp:nvSpPr>
        <dsp:cNvPr id="0" name=""/>
        <dsp:cNvSpPr/>
      </dsp:nvSpPr>
      <dsp:spPr>
        <a:xfrm>
          <a:off x="4288" y="0"/>
          <a:ext cx="3988250" cy="113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Co-Create the idea, Design kits</a:t>
          </a:r>
        </a:p>
      </dsp:txBody>
      <dsp:txXfrm>
        <a:off x="4288" y="0"/>
        <a:ext cx="3988250" cy="1133157"/>
      </dsp:txXfrm>
    </dsp:sp>
    <dsp:sp modelId="{1C31BEEC-1EAD-46DB-B1AB-EEB326A64BC5}">
      <dsp:nvSpPr>
        <dsp:cNvPr id="0" name=""/>
        <dsp:cNvSpPr/>
      </dsp:nvSpPr>
      <dsp:spPr>
        <a:xfrm>
          <a:off x="1998413" y="1197909"/>
          <a:ext cx="0" cy="259007"/>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FF29BE9-9E65-41FE-8151-3F72806C42F4}">
      <dsp:nvSpPr>
        <dsp:cNvPr id="0" name=""/>
        <dsp:cNvSpPr/>
      </dsp:nvSpPr>
      <dsp:spPr>
        <a:xfrm>
          <a:off x="1966037" y="1133157"/>
          <a:ext cx="64751" cy="647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B94930-86D8-492C-AA68-640C255A8721}">
      <dsp:nvSpPr>
        <dsp:cNvPr id="0" name=""/>
        <dsp:cNvSpPr/>
      </dsp:nvSpPr>
      <dsp:spPr>
        <a:xfrm>
          <a:off x="3194889" y="1456916"/>
          <a:ext cx="2392950" cy="323759"/>
        </a:xfrm>
        <a:prstGeom prst="rect">
          <a:avLst/>
        </a:prstGeom>
        <a:solidFill>
          <a:srgbClr val="92D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Jan.–Mar. 2021</a:t>
          </a:r>
        </a:p>
      </dsp:txBody>
      <dsp:txXfrm>
        <a:off x="3194889" y="1456916"/>
        <a:ext cx="2392950" cy="323759"/>
      </dsp:txXfrm>
    </dsp:sp>
    <dsp:sp modelId="{CA039F01-DB37-42CF-9480-16471347D969}">
      <dsp:nvSpPr>
        <dsp:cNvPr id="0" name=""/>
        <dsp:cNvSpPr/>
      </dsp:nvSpPr>
      <dsp:spPr>
        <a:xfrm>
          <a:off x="2397239" y="2104435"/>
          <a:ext cx="3988250" cy="113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Set up school and community level mechanisms</a:t>
          </a:r>
        </a:p>
      </dsp:txBody>
      <dsp:txXfrm>
        <a:off x="2397239" y="2104435"/>
        <a:ext cx="3988250" cy="1133157"/>
      </dsp:txXfrm>
    </dsp:sp>
    <dsp:sp modelId="{1584098D-3AF5-438A-9C05-805FEADD2839}">
      <dsp:nvSpPr>
        <dsp:cNvPr id="0" name=""/>
        <dsp:cNvSpPr/>
      </dsp:nvSpPr>
      <dsp:spPr>
        <a:xfrm>
          <a:off x="4391364" y="1780676"/>
          <a:ext cx="0" cy="259007"/>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FA0BE38-1D45-4D25-AF13-8D643974701A}">
      <dsp:nvSpPr>
        <dsp:cNvPr id="0" name=""/>
        <dsp:cNvSpPr/>
      </dsp:nvSpPr>
      <dsp:spPr>
        <a:xfrm>
          <a:off x="4358988" y="2039683"/>
          <a:ext cx="64751" cy="647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CB573C-01FF-43BB-ADF8-DA72B470EFCF}">
      <dsp:nvSpPr>
        <dsp:cNvPr id="0" name=""/>
        <dsp:cNvSpPr/>
      </dsp:nvSpPr>
      <dsp:spPr>
        <a:xfrm rot="5400000">
          <a:off x="6622435" y="422321"/>
          <a:ext cx="323759" cy="2392950"/>
        </a:xfrm>
        <a:prstGeom prst="round2SameRect">
          <a:avLst/>
        </a:prstGeom>
        <a:solidFill>
          <a:srgbClr val="00B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Mar. - Jun 2021</a:t>
          </a:r>
        </a:p>
      </dsp:txBody>
      <dsp:txXfrm rot="-5400000">
        <a:off x="5587840" y="1472722"/>
        <a:ext cx="2377145" cy="292149"/>
      </dsp:txXfrm>
    </dsp:sp>
    <dsp:sp modelId="{73359EE9-8706-439A-BCD4-D9B92C2D553B}">
      <dsp:nvSpPr>
        <dsp:cNvPr id="0" name=""/>
        <dsp:cNvSpPr/>
      </dsp:nvSpPr>
      <dsp:spPr>
        <a:xfrm>
          <a:off x="4790189" y="0"/>
          <a:ext cx="3988250" cy="113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Send a kit once in two months to children (grades 1-3); Design kits for grades 4-8</a:t>
          </a:r>
        </a:p>
      </dsp:txBody>
      <dsp:txXfrm>
        <a:off x="4790189" y="0"/>
        <a:ext cx="3988250" cy="1133157"/>
      </dsp:txXfrm>
    </dsp:sp>
    <dsp:sp modelId="{225B6529-3C46-4C48-AD2C-323DBAA1BE77}">
      <dsp:nvSpPr>
        <dsp:cNvPr id="0" name=""/>
        <dsp:cNvSpPr/>
      </dsp:nvSpPr>
      <dsp:spPr>
        <a:xfrm>
          <a:off x="6784315" y="1197909"/>
          <a:ext cx="0" cy="259007"/>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A17B260-0DF3-4B37-A528-7024652825AF}">
      <dsp:nvSpPr>
        <dsp:cNvPr id="0" name=""/>
        <dsp:cNvSpPr/>
      </dsp:nvSpPr>
      <dsp:spPr>
        <a:xfrm>
          <a:off x="6751939" y="1133157"/>
          <a:ext cx="64751" cy="647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75715-0178-41B5-8A1D-CE25F3816A5C}">
      <dsp:nvSpPr>
        <dsp:cNvPr id="0" name=""/>
        <dsp:cNvSpPr/>
      </dsp:nvSpPr>
      <dsp:spPr>
        <a:xfrm rot="16200000">
          <a:off x="1794048" y="161206"/>
          <a:ext cx="262799" cy="2305579"/>
        </a:xfrm>
        <a:prstGeom prst="round2SameRect">
          <a:avLst/>
        </a:prstGeom>
        <a:solidFill>
          <a:srgbClr val="92D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Jul – Sept 2021 </a:t>
          </a:r>
        </a:p>
      </dsp:txBody>
      <dsp:txXfrm rot="5400000">
        <a:off x="785488" y="1195425"/>
        <a:ext cx="2292750" cy="237141"/>
      </dsp:txXfrm>
    </dsp:sp>
    <dsp:sp modelId="{A3BF598D-D043-4FB0-B1AF-78081C995DBB}">
      <dsp:nvSpPr>
        <dsp:cNvPr id="0" name=""/>
        <dsp:cNvSpPr/>
      </dsp:nvSpPr>
      <dsp:spPr>
        <a:xfrm>
          <a:off x="4131" y="0"/>
          <a:ext cx="3842631" cy="91979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Send a kit in every quarter to children (Grades 4-5)</a:t>
          </a:r>
        </a:p>
      </dsp:txBody>
      <dsp:txXfrm>
        <a:off x="4131" y="0"/>
        <a:ext cx="3842631" cy="919797"/>
      </dsp:txXfrm>
    </dsp:sp>
    <dsp:sp modelId="{B7F635FA-D614-43FC-85C3-571356BD5AF6}">
      <dsp:nvSpPr>
        <dsp:cNvPr id="0" name=""/>
        <dsp:cNvSpPr/>
      </dsp:nvSpPr>
      <dsp:spPr>
        <a:xfrm>
          <a:off x="1925447" y="972357"/>
          <a:ext cx="0" cy="210239"/>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C656F71-C8EB-46D8-BC2F-E02330EA839B}">
      <dsp:nvSpPr>
        <dsp:cNvPr id="0" name=""/>
        <dsp:cNvSpPr/>
      </dsp:nvSpPr>
      <dsp:spPr>
        <a:xfrm>
          <a:off x="1899167" y="919797"/>
          <a:ext cx="52559" cy="525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22EE5B-07BD-4D5C-ABE1-C4D67EA686EA}">
      <dsp:nvSpPr>
        <dsp:cNvPr id="0" name=""/>
        <dsp:cNvSpPr/>
      </dsp:nvSpPr>
      <dsp:spPr>
        <a:xfrm>
          <a:off x="3078237" y="1182596"/>
          <a:ext cx="2305579" cy="262799"/>
        </a:xfrm>
        <a:prstGeom prst="rect">
          <a:avLst/>
        </a:prstGeom>
        <a:solidFill>
          <a:srgbClr val="00B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Oct 2021</a:t>
          </a:r>
        </a:p>
      </dsp:txBody>
      <dsp:txXfrm>
        <a:off x="3078237" y="1182596"/>
        <a:ext cx="2305579" cy="262799"/>
      </dsp:txXfrm>
    </dsp:sp>
    <dsp:sp modelId="{023A070E-293E-41DB-894E-B2A64B03F5C6}">
      <dsp:nvSpPr>
        <dsp:cNvPr id="0" name=""/>
        <dsp:cNvSpPr/>
      </dsp:nvSpPr>
      <dsp:spPr>
        <a:xfrm>
          <a:off x="2309711" y="1708195"/>
          <a:ext cx="3842631" cy="91979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Evaluation</a:t>
          </a:r>
          <a:endParaRPr lang="en-US" sz="1400" kern="1200" dirty="0"/>
        </a:p>
      </dsp:txBody>
      <dsp:txXfrm>
        <a:off x="2309711" y="1708195"/>
        <a:ext cx="3842631" cy="919797"/>
      </dsp:txXfrm>
    </dsp:sp>
    <dsp:sp modelId="{784F5646-58D4-43B7-B365-6DFB23CA4BEC}">
      <dsp:nvSpPr>
        <dsp:cNvPr id="0" name=""/>
        <dsp:cNvSpPr/>
      </dsp:nvSpPr>
      <dsp:spPr>
        <a:xfrm>
          <a:off x="4231027" y="1445396"/>
          <a:ext cx="0" cy="210239"/>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D0ABF90-6FB7-4BC0-8D34-58698B2E58DD}">
      <dsp:nvSpPr>
        <dsp:cNvPr id="0" name=""/>
        <dsp:cNvSpPr/>
      </dsp:nvSpPr>
      <dsp:spPr>
        <a:xfrm>
          <a:off x="4204747" y="1655635"/>
          <a:ext cx="52559" cy="525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466C8E-17BC-44AB-8577-A78A956A787B}">
      <dsp:nvSpPr>
        <dsp:cNvPr id="0" name=""/>
        <dsp:cNvSpPr/>
      </dsp:nvSpPr>
      <dsp:spPr>
        <a:xfrm rot="5400000">
          <a:off x="6405206" y="161206"/>
          <a:ext cx="262799" cy="2305579"/>
        </a:xfrm>
        <a:prstGeom prst="round2SameRect">
          <a:avLst/>
        </a:prstGeom>
        <a:solidFill>
          <a:srgbClr val="92D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Nov - Dec 2021</a:t>
          </a:r>
        </a:p>
      </dsp:txBody>
      <dsp:txXfrm rot="-5400000">
        <a:off x="5383817" y="1195425"/>
        <a:ext cx="2292750" cy="237141"/>
      </dsp:txXfrm>
    </dsp:sp>
    <dsp:sp modelId="{4942E5A4-F8DE-4B3C-BC2A-B1007C4C4211}">
      <dsp:nvSpPr>
        <dsp:cNvPr id="0" name=""/>
        <dsp:cNvSpPr/>
      </dsp:nvSpPr>
      <dsp:spPr>
        <a:xfrm>
          <a:off x="4615290" y="0"/>
          <a:ext cx="3842631" cy="91979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Refining the products/ Developing variants</a:t>
          </a:r>
          <a:endParaRPr lang="en-US" sz="1400" kern="1200" dirty="0"/>
        </a:p>
      </dsp:txBody>
      <dsp:txXfrm>
        <a:off x="4615290" y="0"/>
        <a:ext cx="3842631" cy="919797"/>
      </dsp:txXfrm>
    </dsp:sp>
    <dsp:sp modelId="{2AF4CBA8-CEBF-4CD8-BD79-CF8B10230594}">
      <dsp:nvSpPr>
        <dsp:cNvPr id="0" name=""/>
        <dsp:cNvSpPr/>
      </dsp:nvSpPr>
      <dsp:spPr>
        <a:xfrm>
          <a:off x="6536606" y="972357"/>
          <a:ext cx="0" cy="210239"/>
        </a:xfrm>
        <a:prstGeom prst="line">
          <a:avLst/>
        </a:prstGeom>
        <a:noFill/>
        <a:ln w="9525"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234B1E-5AD9-4B04-9445-0CCAF2CB91C9}">
      <dsp:nvSpPr>
        <dsp:cNvPr id="0" name=""/>
        <dsp:cNvSpPr/>
      </dsp:nvSpPr>
      <dsp:spPr>
        <a:xfrm>
          <a:off x="6510326" y="919797"/>
          <a:ext cx="52559" cy="525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21CC8BD-107D-4831-AFD1-C675D38FA845}" type="datetimeFigureOut">
              <a:rPr lang="en-US" smtClean="0"/>
              <a:t>8/2/2023</a:t>
            </a:fld>
            <a:endParaRPr lang="en-US"/>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D5601EF-243D-4361-87C5-7CCC21F707BF}" type="slidenum">
              <a:rPr lang="en-US" smtClean="0"/>
              <a:t>‹nº›</a:t>
            </a:fld>
            <a:endParaRPr lang="en-US"/>
          </a:p>
        </p:txBody>
      </p:sp>
    </p:spTree>
    <p:extLst>
      <p:ext uri="{BB962C8B-B14F-4D97-AF65-F5344CB8AC3E}">
        <p14:creationId xmlns:p14="http://schemas.microsoft.com/office/powerpoint/2010/main" val="24886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b="0"/>
          </a:p>
        </p:txBody>
      </p:sp>
      <p:sp>
        <p:nvSpPr>
          <p:cNvPr id="4" name="Slide Number Placeholder 3"/>
          <p:cNvSpPr>
            <a:spLocks noGrp="1"/>
          </p:cNvSpPr>
          <p:nvPr>
            <p:ph type="sldNum" sz="quarter" idx="10"/>
          </p:nvPr>
        </p:nvSpPr>
        <p:spPr/>
        <p:txBody>
          <a:bodyPr/>
          <a:lstStyle/>
          <a:p>
            <a:pPr>
              <a:defRPr/>
            </a:pPr>
            <a:fld id="{DED68E62-C49A-4588-A88F-F1A15237F3F9}" type="slidenum">
              <a:rPr lang="en-GB" smtClean="0"/>
              <a:pPr>
                <a:defRPr/>
              </a:pPr>
              <a:t>3</a:t>
            </a:fld>
            <a:endParaRPr lang="en-GB"/>
          </a:p>
        </p:txBody>
      </p:sp>
    </p:spTree>
    <p:extLst>
      <p:ext uri="{BB962C8B-B14F-4D97-AF65-F5344CB8AC3E}">
        <p14:creationId xmlns:p14="http://schemas.microsoft.com/office/powerpoint/2010/main" val="224020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b="0"/>
          </a:p>
        </p:txBody>
      </p:sp>
      <p:sp>
        <p:nvSpPr>
          <p:cNvPr id="4" name="Slide Number Placeholder 3"/>
          <p:cNvSpPr>
            <a:spLocks noGrp="1"/>
          </p:cNvSpPr>
          <p:nvPr>
            <p:ph type="sldNum" sz="quarter" idx="10"/>
          </p:nvPr>
        </p:nvSpPr>
        <p:spPr/>
        <p:txBody>
          <a:bodyPr/>
          <a:lstStyle/>
          <a:p>
            <a:pPr>
              <a:defRPr/>
            </a:pPr>
            <a:fld id="{DED68E62-C49A-4588-A88F-F1A15237F3F9}" type="slidenum">
              <a:rPr lang="en-GB" smtClean="0"/>
              <a:pPr>
                <a:defRPr/>
              </a:pPr>
              <a:t>4</a:t>
            </a:fld>
            <a:endParaRPr lang="en-GB"/>
          </a:p>
        </p:txBody>
      </p:sp>
    </p:spTree>
    <p:extLst>
      <p:ext uri="{BB962C8B-B14F-4D97-AF65-F5344CB8AC3E}">
        <p14:creationId xmlns:p14="http://schemas.microsoft.com/office/powerpoint/2010/main" val="96366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D68E62-C49A-4588-A88F-F1A15237F3F9}"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68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D68E62-C49A-4588-A88F-F1A15237F3F9}"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265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DFDB5-5F7F-41FC-AE6F-B213150E77E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5377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DFDB5-5F7F-41FC-AE6F-B213150E77E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269069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DFDB5-5F7F-41FC-AE6F-B213150E77E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347866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9" name="Text Placeholder 27"/>
          <p:cNvSpPr>
            <a:spLocks noGrp="1"/>
          </p:cNvSpPr>
          <p:nvPr>
            <p:ph type="body" sz="quarter" idx="14" hasCustomPrompt="1"/>
          </p:nvPr>
        </p:nvSpPr>
        <p:spPr>
          <a:xfrm>
            <a:off x="930582" y="3689263"/>
            <a:ext cx="7269186" cy="810658"/>
          </a:xfrm>
        </p:spPr>
        <p:txBody>
          <a:bodyPr/>
          <a:lstStyle>
            <a:lvl1pPr marL="0" indent="0" algn="ctr">
              <a:buNone/>
              <a:defRPr sz="4400">
                <a:solidFill>
                  <a:srgbClr val="059540"/>
                </a:solidFill>
              </a:defRPr>
            </a:lvl1pPr>
          </a:lstStyle>
          <a:p>
            <a:pPr lvl="0"/>
            <a:r>
              <a:rPr lang="en-US" dirty="0"/>
              <a:t>Title</a:t>
            </a:r>
          </a:p>
        </p:txBody>
      </p:sp>
      <p:sp>
        <p:nvSpPr>
          <p:cNvPr id="30" name="Text Placeholder 27"/>
          <p:cNvSpPr>
            <a:spLocks noGrp="1"/>
          </p:cNvSpPr>
          <p:nvPr>
            <p:ph type="body" sz="quarter" idx="15" hasCustomPrompt="1"/>
          </p:nvPr>
        </p:nvSpPr>
        <p:spPr>
          <a:xfrm>
            <a:off x="930582" y="4686049"/>
            <a:ext cx="7269186" cy="503641"/>
          </a:xfr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2400" b="1">
                <a:solidFill>
                  <a:schemeClr val="bg1">
                    <a:lumMod val="50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dirty="0"/>
              <a:t>Sub-title</a:t>
            </a:r>
          </a:p>
        </p:txBody>
      </p:sp>
      <p:sp>
        <p:nvSpPr>
          <p:cNvPr id="32" name="Text Placeholder 27"/>
          <p:cNvSpPr>
            <a:spLocks noGrp="1"/>
          </p:cNvSpPr>
          <p:nvPr>
            <p:ph type="body" sz="quarter" idx="16" hasCustomPrompt="1"/>
          </p:nvPr>
        </p:nvSpPr>
        <p:spPr>
          <a:xfrm>
            <a:off x="3295234" y="5430561"/>
            <a:ext cx="2649358" cy="470795"/>
          </a:xfr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1800" b="0">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fld id="{70D14A03-CE7E-1B4B-9030-1B9CBBF1F0FE}" type="datetime3">
              <a:rPr lang="en-GB" smtClean="0"/>
              <a:t>10 April 2015</a:t>
            </a:fld>
            <a:endParaRPr lang="en-US" dirty="0"/>
          </a:p>
        </p:txBody>
      </p:sp>
    </p:spTree>
    <p:extLst>
      <p:ext uri="{BB962C8B-B14F-4D97-AF65-F5344CB8AC3E}">
        <p14:creationId xmlns:p14="http://schemas.microsoft.com/office/powerpoint/2010/main" val="32900912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mp; image/graphic slide">
    <p:spTree>
      <p:nvGrpSpPr>
        <p:cNvPr id="1" name=""/>
        <p:cNvGrpSpPr/>
        <p:nvPr/>
      </p:nvGrpSpPr>
      <p:grpSpPr>
        <a:xfrm>
          <a:off x="0" y="0"/>
          <a:ext cx="0" cy="0"/>
          <a:chOff x="0" y="0"/>
          <a:chExt cx="0" cy="0"/>
        </a:xfrm>
      </p:grpSpPr>
      <p:cxnSp>
        <p:nvCxnSpPr>
          <p:cNvPr id="10" name="Straight Connector 9"/>
          <p:cNvCxnSpPr/>
          <p:nvPr userDrawn="1"/>
        </p:nvCxnSpPr>
        <p:spPr bwMode="auto">
          <a:xfrm>
            <a:off x="361271" y="886846"/>
            <a:ext cx="8429668" cy="0"/>
          </a:xfrm>
          <a:prstGeom prst="line">
            <a:avLst/>
          </a:prstGeom>
          <a:noFill/>
          <a:ln w="3175" cap="flat" cmpd="sng" algn="ctr">
            <a:solidFill>
              <a:schemeClr val="bg1">
                <a:lumMod val="50000"/>
              </a:schemeClr>
            </a:solidFill>
            <a:prstDash val="solid"/>
            <a:round/>
            <a:headEnd type="none" w="med" len="med"/>
            <a:tailEnd type="none" w="med" len="med"/>
          </a:ln>
          <a:effectLst/>
        </p:spPr>
      </p:cxnSp>
      <p:sp>
        <p:nvSpPr>
          <p:cNvPr id="18" name="Content Placeholder 16"/>
          <p:cNvSpPr>
            <a:spLocks noGrp="1"/>
          </p:cNvSpPr>
          <p:nvPr>
            <p:ph sz="quarter" idx="10"/>
          </p:nvPr>
        </p:nvSpPr>
        <p:spPr>
          <a:xfrm>
            <a:off x="5462588" y="1050925"/>
            <a:ext cx="3360737" cy="2408238"/>
          </a:xfrm>
        </p:spPr>
        <p:txBody>
          <a:bodyPr anchor="ctr"/>
          <a:lstStyle>
            <a:lvl1pPr marL="0" indent="0" algn="ctr">
              <a:buNone/>
              <a:defRPr/>
            </a:lvl1pPr>
          </a:lstStyle>
          <a:p>
            <a:pPr lvl="0"/>
            <a:r>
              <a:rPr lang="en-GB"/>
              <a:t>Click to edit Master text styles</a:t>
            </a:r>
          </a:p>
        </p:txBody>
      </p:sp>
      <p:sp>
        <p:nvSpPr>
          <p:cNvPr id="21" name="Content Placeholder 16"/>
          <p:cNvSpPr>
            <a:spLocks noGrp="1"/>
          </p:cNvSpPr>
          <p:nvPr>
            <p:ph sz="quarter" idx="11"/>
          </p:nvPr>
        </p:nvSpPr>
        <p:spPr>
          <a:xfrm>
            <a:off x="5462588" y="3963282"/>
            <a:ext cx="3360737" cy="2408238"/>
          </a:xfrm>
        </p:spPr>
        <p:txBody>
          <a:bodyPr anchor="ctr"/>
          <a:lstStyle>
            <a:lvl1pPr marL="0" marR="0" indent="0" algn="ctr" defTabSz="914400" rtl="0" eaLnBrk="1" fontAlgn="base" latinLnBrk="0" hangingPunct="1">
              <a:lnSpc>
                <a:spcPct val="100000"/>
              </a:lnSpc>
              <a:spcBef>
                <a:spcPct val="20000"/>
              </a:spcBef>
              <a:spcAft>
                <a:spcPct val="0"/>
              </a:spcAft>
              <a:buClrTx/>
              <a:buSzTx/>
              <a:buFontTx/>
              <a:buNone/>
              <a:tabLst/>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a:t>Click to edit Master text styles</a:t>
            </a:r>
          </a:p>
        </p:txBody>
      </p:sp>
      <p:sp>
        <p:nvSpPr>
          <p:cNvPr id="29" name="Text Placeholder 28"/>
          <p:cNvSpPr>
            <a:spLocks noGrp="1"/>
          </p:cNvSpPr>
          <p:nvPr>
            <p:ph type="body" sz="quarter" idx="12" hasCustomPrompt="1"/>
          </p:nvPr>
        </p:nvSpPr>
        <p:spPr>
          <a:xfrm>
            <a:off x="361950" y="109450"/>
            <a:ext cx="8472780" cy="383242"/>
          </a:xfrm>
        </p:spPr>
        <p:txBody>
          <a:bodyPr/>
          <a:lstStyle>
            <a:lvl1pPr marL="0" indent="0">
              <a:buNone/>
              <a:defRPr sz="2000" b="0"/>
            </a:lvl1pPr>
          </a:lstStyle>
          <a:p>
            <a:r>
              <a:rPr lang="en-GB"/>
              <a:t>Slide title/key message</a:t>
            </a:r>
            <a:endParaRPr lang="en-US"/>
          </a:p>
        </p:txBody>
      </p:sp>
      <p:sp>
        <p:nvSpPr>
          <p:cNvPr id="32" name="Text Placeholder 31"/>
          <p:cNvSpPr>
            <a:spLocks noGrp="1"/>
          </p:cNvSpPr>
          <p:nvPr>
            <p:ph type="body" sz="quarter" idx="14" hasCustomPrompt="1"/>
          </p:nvPr>
        </p:nvSpPr>
        <p:spPr>
          <a:xfrm>
            <a:off x="361270" y="415809"/>
            <a:ext cx="8462511" cy="306388"/>
          </a:xfrm>
        </p:spPr>
        <p:txBody>
          <a:bodyPr/>
          <a:lstStyle>
            <a:lvl1pPr marL="0" indent="0">
              <a:buNone/>
              <a:defRPr sz="2000">
                <a:solidFill>
                  <a:srgbClr val="7F7F7F"/>
                </a:solidFill>
              </a:defRPr>
            </a:lvl1pPr>
          </a:lstStyle>
          <a:p>
            <a:pPr lvl="0"/>
            <a:r>
              <a:rPr lang="en-US"/>
              <a:t>Sub-message</a:t>
            </a:r>
          </a:p>
        </p:txBody>
      </p:sp>
      <p:sp>
        <p:nvSpPr>
          <p:cNvPr id="35" name="Text Placeholder 33"/>
          <p:cNvSpPr>
            <a:spLocks noGrp="1"/>
          </p:cNvSpPr>
          <p:nvPr>
            <p:ph type="body" sz="quarter" idx="15"/>
          </p:nvPr>
        </p:nvSpPr>
        <p:spPr>
          <a:xfrm>
            <a:off x="361271" y="1062038"/>
            <a:ext cx="4772704" cy="5310187"/>
          </a:xfrm>
        </p:spPr>
        <p:txBody>
          <a:bodyPr/>
          <a:lstStyle>
            <a:lvl1pPr>
              <a:buSzPct val="120000"/>
              <a:defRPr sz="1600"/>
            </a:lvl1pPr>
            <a:lvl2pPr>
              <a:defRPr sz="1600"/>
            </a:lvl2pPr>
          </a:lstStyle>
          <a:p>
            <a:pPr lvl="0"/>
            <a:r>
              <a:rPr lang="en-GB"/>
              <a:t>Click to edit Master text styles</a:t>
            </a:r>
          </a:p>
          <a:p>
            <a:pPr lvl="1"/>
            <a:r>
              <a:rPr lang="en-GB"/>
              <a:t>Second level</a:t>
            </a:r>
          </a:p>
        </p:txBody>
      </p:sp>
      <p:sp>
        <p:nvSpPr>
          <p:cNvPr id="38" name="Text Placeholder 36"/>
          <p:cNvSpPr>
            <a:spLocks noGrp="1"/>
          </p:cNvSpPr>
          <p:nvPr>
            <p:ph type="body" sz="quarter" idx="16" hasCustomPrompt="1"/>
          </p:nvPr>
        </p:nvSpPr>
        <p:spPr>
          <a:xfrm>
            <a:off x="5451475" y="3471536"/>
            <a:ext cx="3383255" cy="272924"/>
          </a:xfrm>
        </p:spPr>
        <p:txBody>
          <a:bodyPr rIns="0"/>
          <a:lstStyle>
            <a:lvl1pPr marL="0" indent="0" algn="r">
              <a:buNone/>
              <a:defRPr sz="1000" baseline="0"/>
            </a:lvl1pPr>
          </a:lstStyle>
          <a:p>
            <a:pPr lvl="0"/>
            <a:r>
              <a:rPr lang="en-US"/>
              <a:t>Caption (where, what?)</a:t>
            </a:r>
          </a:p>
        </p:txBody>
      </p:sp>
      <p:sp>
        <p:nvSpPr>
          <p:cNvPr id="39" name="Text Placeholder 36"/>
          <p:cNvSpPr>
            <a:spLocks noGrp="1"/>
          </p:cNvSpPr>
          <p:nvPr>
            <p:ph type="body" sz="quarter" idx="17" hasCustomPrompt="1"/>
          </p:nvPr>
        </p:nvSpPr>
        <p:spPr>
          <a:xfrm>
            <a:off x="5451475" y="6383894"/>
            <a:ext cx="3383255" cy="272924"/>
          </a:xfrm>
        </p:spPr>
        <p:txBody>
          <a:bodyPr rIns="0"/>
          <a:lstStyle>
            <a:lvl1pPr marL="0" indent="0" algn="r">
              <a:buNone/>
              <a:defRPr sz="1000" baseline="0"/>
            </a:lvl1pPr>
          </a:lstStyle>
          <a:p>
            <a:pPr lvl="0"/>
            <a:r>
              <a:rPr lang="en-US"/>
              <a:t>Caption (where, what?)</a:t>
            </a:r>
          </a:p>
        </p:txBody>
      </p:sp>
    </p:spTree>
    <p:extLst>
      <p:ext uri="{BB962C8B-B14F-4D97-AF65-F5344CB8AC3E}">
        <p14:creationId xmlns:p14="http://schemas.microsoft.com/office/powerpoint/2010/main" val="33702788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DFDB5-5F7F-41FC-AE6F-B213150E77E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161701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DFDB5-5F7F-41FC-AE6F-B213150E77E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36941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DFDB5-5F7F-41FC-AE6F-B213150E77E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42225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DFDB5-5F7F-41FC-AE6F-B213150E77EC}"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25714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DFDB5-5F7F-41FC-AE6F-B213150E77EC}"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351052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DFDB5-5F7F-41FC-AE6F-B213150E77EC}"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382349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DFDB5-5F7F-41FC-AE6F-B213150E77E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51613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DFDB5-5F7F-41FC-AE6F-B213150E77E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9590-DE69-4B22-960D-F4CD392406E5}" type="slidenum">
              <a:rPr lang="en-US" smtClean="0"/>
              <a:t>‹nº›</a:t>
            </a:fld>
            <a:endParaRPr lang="en-US"/>
          </a:p>
        </p:txBody>
      </p:sp>
    </p:spTree>
    <p:extLst>
      <p:ext uri="{BB962C8B-B14F-4D97-AF65-F5344CB8AC3E}">
        <p14:creationId xmlns:p14="http://schemas.microsoft.com/office/powerpoint/2010/main" val="98898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DFDB5-5F7F-41FC-AE6F-B213150E77EC}" type="datetimeFigureOut">
              <a:rPr lang="en-US" smtClean="0"/>
              <a:t>8/2/2023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19590-DE69-4B22-960D-F4CD392406E5}" type="slidenum">
              <a:rPr lang="en-US" smtClean="0"/>
              <a:t>‹nº›</a:t>
            </a:fld>
            <a:endParaRPr lang="en-US"/>
          </a:p>
        </p:txBody>
      </p:sp>
    </p:spTree>
    <p:extLst>
      <p:ext uri="{BB962C8B-B14F-4D97-AF65-F5344CB8AC3E}">
        <p14:creationId xmlns:p14="http://schemas.microsoft.com/office/powerpoint/2010/main" val="4165090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10.tiff"/><Relationship Id="rId5" Type="http://schemas.openxmlformats.org/officeDocument/2006/relationships/image" Target="../media/image8.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0.tif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tiff"/><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10.tif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0.tiff"/><Relationship Id="rId4" Type="http://schemas.openxmlformats.org/officeDocument/2006/relationships/image" Target="../media/image32.tif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0.tiff"/><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0.tiff"/><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tif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10.tiff"/><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7.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8.jpeg"/><Relationship Id="rId5" Type="http://schemas.openxmlformats.org/officeDocument/2006/relationships/image" Target="../media/image53.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0.tiff"/><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image" Target="../media/image4.tif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tif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0.tiff"/><Relationship Id="rId5" Type="http://schemas.openxmlformats.org/officeDocument/2006/relationships/image" Target="../media/image8.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5083" y="2733314"/>
            <a:ext cx="8693834" cy="2297430"/>
          </a:xfrm>
        </p:spPr>
        <p:txBody>
          <a:bodyPr>
            <a:noAutofit/>
          </a:bodyPr>
          <a:lstStyle/>
          <a:p>
            <a:r>
              <a:rPr lang="en-IN" sz="1800" dirty="0">
                <a:solidFill>
                  <a:schemeClr val="tx1"/>
                </a:solidFill>
                <a:latin typeface="Calibri Light" panose="020F0302020204030204" pitchFamily="34" charset="0"/>
                <a:cs typeface="Calibri Light" panose="020F0302020204030204" pitchFamily="34" charset="0"/>
              </a:rPr>
              <a:t>India</a:t>
            </a:r>
            <a:endParaRPr lang="en-US" sz="1800" dirty="0">
              <a:solidFill>
                <a:schemeClr val="tx1"/>
              </a:solidFill>
              <a:latin typeface="Calibri Light" panose="020F0302020204030204" pitchFamily="34" charset="0"/>
              <a:cs typeface="Calibri Light" panose="020F0302020204030204" pitchFamily="34" charset="0"/>
            </a:endParaRPr>
          </a:p>
          <a:p>
            <a:endParaRPr lang="en-IN" sz="1800" dirty="0">
              <a:latin typeface="Calibri Light" panose="020F0302020204030204" pitchFamily="34" charset="0"/>
              <a:cs typeface="Calibri Light" panose="020F0302020204030204" pitchFamily="34" charset="0"/>
            </a:endParaRPr>
          </a:p>
          <a:p>
            <a:endParaRPr lang="en-IN" sz="1800" i="1" dirty="0">
              <a:latin typeface="Calibri Light" panose="020F0302020204030204" pitchFamily="34" charset="0"/>
              <a:cs typeface="Calibri Light" panose="020F0302020204030204" pitchFamily="34" charset="0"/>
            </a:endParaRPr>
          </a:p>
          <a:p>
            <a:endParaRPr lang="en-IN" sz="1800" i="1" dirty="0">
              <a:latin typeface="Calibri Light" panose="020F0302020204030204" pitchFamily="34" charset="0"/>
              <a:cs typeface="Calibri Light" panose="020F0302020204030204" pitchFamily="34" charset="0"/>
            </a:endParaRPr>
          </a:p>
          <a:p>
            <a:r>
              <a:rPr lang="en-IN" sz="1800" dirty="0">
                <a:latin typeface="Calibri Light" panose="020F0302020204030204" pitchFamily="34" charset="0"/>
                <a:cs typeface="Calibri Light" panose="020F0302020204030204" pitchFamily="34" charset="0"/>
              </a:rPr>
              <a:t>Learning At Home Kit</a:t>
            </a:r>
          </a:p>
          <a:p>
            <a:r>
              <a:rPr lang="en-IN" sz="1800" dirty="0">
                <a:latin typeface="Calibri Light" panose="020F0302020204030204" pitchFamily="34" charset="0"/>
                <a:cs typeface="Calibri Light" panose="020F0302020204030204" pitchFamily="34" charset="0"/>
              </a:rPr>
              <a:t>Elementary School Nargada </a:t>
            </a:r>
          </a:p>
          <a:p>
            <a:r>
              <a:rPr lang="en-IN" sz="1800" dirty="0">
                <a:latin typeface="Calibri Light" panose="020F0302020204030204" pitchFamily="34" charset="0"/>
                <a:cs typeface="Calibri Light" panose="020F0302020204030204" pitchFamily="34" charset="0"/>
              </a:rPr>
              <a:t>Danapur Patna Bihar</a:t>
            </a:r>
          </a:p>
          <a:p>
            <a:r>
              <a:rPr lang="en-IN" sz="1800" dirty="0">
                <a:latin typeface="Calibri Light" panose="020F0302020204030204" pitchFamily="34" charset="0"/>
                <a:cs typeface="Calibri Light" panose="020F0302020204030204" pitchFamily="34" charset="0"/>
              </a:rPr>
              <a:t>India</a:t>
            </a:r>
          </a:p>
        </p:txBody>
      </p:sp>
      <p:sp>
        <p:nvSpPr>
          <p:cNvPr id="4" name="Text Placeholder 3"/>
          <p:cNvSpPr>
            <a:spLocks noGrp="1"/>
          </p:cNvSpPr>
          <p:nvPr>
            <p:ph type="body" sz="quarter" idx="16"/>
          </p:nvPr>
        </p:nvSpPr>
        <p:spPr>
          <a:xfrm>
            <a:off x="3241040" y="5629047"/>
            <a:ext cx="2693392" cy="470795"/>
          </a:xfrm>
        </p:spPr>
        <p:txBody>
          <a:bodyPr/>
          <a:lstStyle/>
          <a:p>
            <a:r>
              <a:rPr lang="en-US" dirty="0">
                <a:latin typeface="Calibri Light" panose="020F0302020204030204" pitchFamily="34" charset="0"/>
                <a:cs typeface="Calibri Light" panose="020F0302020204030204" pitchFamily="34" charset="0"/>
              </a:rPr>
              <a:t>June 2022</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628665" y="791468"/>
            <a:ext cx="3886670" cy="1828800"/>
          </a:xfrm>
          <a:prstGeom prst="rect">
            <a:avLst/>
          </a:prstGeom>
        </p:spPr>
      </p:pic>
    </p:spTree>
    <p:extLst>
      <p:ext uri="{BB962C8B-B14F-4D97-AF65-F5344CB8AC3E}">
        <p14:creationId xmlns:p14="http://schemas.microsoft.com/office/powerpoint/2010/main" val="305100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593D970-6593-24E9-AFDE-BF1B4A6FC10E}"/>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POV and HMW</a:t>
            </a:r>
          </a:p>
        </p:txBody>
      </p:sp>
      <p:pic>
        <p:nvPicPr>
          <p:cNvPr id="10" name="Picture 9" descr="A screenshot of a cell phone&#10;&#10;Description automatically generated">
            <a:extLst>
              <a:ext uri="{FF2B5EF4-FFF2-40B4-BE49-F238E27FC236}">
                <a16:creationId xmlns:a16="http://schemas.microsoft.com/office/drawing/2014/main" id="{17EED4A8-41AE-13E2-C20E-A65BCBFA0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 y="1030643"/>
            <a:ext cx="8068383" cy="5400000"/>
          </a:xfrm>
          <a:prstGeom prst="rect">
            <a:avLst/>
          </a:prstGeom>
        </p:spPr>
      </p:pic>
      <p:pic>
        <p:nvPicPr>
          <p:cNvPr id="11" name="Picture 10">
            <a:extLst>
              <a:ext uri="{FF2B5EF4-FFF2-40B4-BE49-F238E27FC236}">
                <a16:creationId xmlns:a16="http://schemas.microsoft.com/office/drawing/2014/main" id="{A45FC942-867E-E597-5B77-80CD32EE159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89388" y="8600"/>
            <a:ext cx="1354612" cy="637387"/>
          </a:xfrm>
          <a:prstGeom prst="rect">
            <a:avLst/>
          </a:prstGeom>
        </p:spPr>
      </p:pic>
      <p:pic>
        <p:nvPicPr>
          <p:cNvPr id="12" name="Picture 11">
            <a:extLst>
              <a:ext uri="{FF2B5EF4-FFF2-40B4-BE49-F238E27FC236}">
                <a16:creationId xmlns:a16="http://schemas.microsoft.com/office/drawing/2014/main" id="{2C2C9818-D411-00F7-4A8F-C4322864B62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9279" y="6247687"/>
            <a:ext cx="1033676" cy="536672"/>
          </a:xfrm>
          <a:prstGeom prst="rect">
            <a:avLst/>
          </a:prstGeom>
        </p:spPr>
      </p:pic>
    </p:spTree>
    <p:extLst>
      <p:ext uri="{BB962C8B-B14F-4D97-AF65-F5344CB8AC3E}">
        <p14:creationId xmlns:p14="http://schemas.microsoft.com/office/powerpoint/2010/main" val="33783645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B805181-9018-7AB2-B5C4-F9D06ABAF930}"/>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What we learnt from parents?</a:t>
            </a:r>
          </a:p>
        </p:txBody>
      </p:sp>
      <p:sp>
        <p:nvSpPr>
          <p:cNvPr id="10" name="TextBox 9">
            <a:extLst>
              <a:ext uri="{FF2B5EF4-FFF2-40B4-BE49-F238E27FC236}">
                <a16:creationId xmlns:a16="http://schemas.microsoft.com/office/drawing/2014/main" id="{7D5E68EC-26A5-63B9-94DE-CD7C0729C9F5}"/>
              </a:ext>
            </a:extLst>
          </p:cNvPr>
          <p:cNvSpPr txBox="1"/>
          <p:nvPr/>
        </p:nvSpPr>
        <p:spPr>
          <a:xfrm>
            <a:off x="321652" y="665393"/>
            <a:ext cx="8212748" cy="1556699"/>
          </a:xfrm>
          <a:prstGeom prst="rect">
            <a:avLst/>
          </a:prstGeom>
          <a:noFill/>
        </p:spPr>
        <p:txBody>
          <a:bodyPr wrap="square" rtlCol="0">
            <a:noAutofit/>
          </a:bodyPr>
          <a:lstStyle/>
          <a:p>
            <a:pPr algn="just">
              <a:lnSpc>
                <a:spcPts val="2400"/>
              </a:lnSpc>
              <a:spcBef>
                <a:spcPts val="0"/>
              </a:spcBef>
              <a:spcAft>
                <a:spcPts val="300"/>
              </a:spcAft>
              <a:defRPr/>
            </a:pPr>
            <a:endParaRPr lang="en-US" sz="160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A slightly better option</a:t>
            </a:r>
          </a:p>
          <a:p>
            <a:pPr algn="just">
              <a:lnSpc>
                <a:spcPts val="2400"/>
              </a:lnSpc>
              <a:spcBef>
                <a:spcPts val="0"/>
              </a:spcBef>
              <a:spcAft>
                <a:spcPts val="300"/>
              </a:spcAft>
              <a:defRPr/>
            </a:pPr>
            <a:r>
              <a:rPr lang="en-US" sz="1600" b="0" i="0" dirty="0">
                <a:solidFill>
                  <a:prstClr val="black"/>
                </a:solidFill>
                <a:latin typeface="Calibri Light" panose="020F0302020204030204" pitchFamily="34" charset="0"/>
                <a:cs typeface="Calibri Light" panose="020F0302020204030204" pitchFamily="34" charset="0"/>
              </a:rPr>
              <a:t>Share visuals of activities with parents and encourage them to share back images and videos of their children doing those activities.</a:t>
            </a:r>
          </a:p>
          <a:p>
            <a:pPr algn="just">
              <a:lnSpc>
                <a:spcPts val="2400"/>
              </a:lnSpc>
              <a:spcBef>
                <a:spcPts val="0"/>
              </a:spcBef>
              <a:spcAft>
                <a:spcPts val="300"/>
              </a:spcAft>
              <a:defRPr/>
            </a:pPr>
            <a:endParaRPr lang="en-US" sz="1600" b="0" i="0" dirty="0">
              <a:solidFill>
                <a:prstClr val="black"/>
              </a:solidFill>
              <a:latin typeface="Calibri Light" panose="020F0302020204030204" pitchFamily="34" charset="0"/>
              <a:cs typeface="Calibri Light" panose="020F0302020204030204" pitchFamily="34" charset="0"/>
            </a:endParaRPr>
          </a:p>
        </p:txBody>
      </p:sp>
      <p:pic>
        <p:nvPicPr>
          <p:cNvPr id="11" name="Picture 10" descr="Graphical user interface, Teams&#10;&#10;Description automatically generated">
            <a:extLst>
              <a:ext uri="{FF2B5EF4-FFF2-40B4-BE49-F238E27FC236}">
                <a16:creationId xmlns:a16="http://schemas.microsoft.com/office/drawing/2014/main" id="{B0EFBADA-8290-7BA7-9041-CE961FAA20F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679" y="2256298"/>
            <a:ext cx="2934724" cy="3923345"/>
          </a:xfrm>
          <a:prstGeom prst="rect">
            <a:avLst/>
          </a:prstGeom>
        </p:spPr>
      </p:pic>
      <p:pic>
        <p:nvPicPr>
          <p:cNvPr id="12" name="Picture 11" descr="A picture containing text, room&#10;&#10;Description automatically generated">
            <a:extLst>
              <a:ext uri="{FF2B5EF4-FFF2-40B4-BE49-F238E27FC236}">
                <a16:creationId xmlns:a16="http://schemas.microsoft.com/office/drawing/2014/main" id="{3A31B72B-D48B-DC14-CCF8-82F24CE5A3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2452" y="2256298"/>
            <a:ext cx="2934725" cy="3923345"/>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A769DBA3-C7C6-CCDD-E18A-AB02D155DC6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3596" y="2266677"/>
            <a:ext cx="2934725" cy="3912966"/>
          </a:xfrm>
          <a:prstGeom prst="rect">
            <a:avLst/>
          </a:prstGeom>
        </p:spPr>
      </p:pic>
      <p:pic>
        <p:nvPicPr>
          <p:cNvPr id="14" name="Picture 13">
            <a:extLst>
              <a:ext uri="{FF2B5EF4-FFF2-40B4-BE49-F238E27FC236}">
                <a16:creationId xmlns:a16="http://schemas.microsoft.com/office/drawing/2014/main" id="{37A02165-1E45-DD7F-3C55-30F4A1CA078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89388" y="12663"/>
            <a:ext cx="1354612" cy="637387"/>
          </a:xfrm>
          <a:prstGeom prst="rect">
            <a:avLst/>
          </a:prstGeom>
        </p:spPr>
      </p:pic>
      <p:pic>
        <p:nvPicPr>
          <p:cNvPr id="15" name="Picture 14">
            <a:extLst>
              <a:ext uri="{FF2B5EF4-FFF2-40B4-BE49-F238E27FC236}">
                <a16:creationId xmlns:a16="http://schemas.microsoft.com/office/drawing/2014/main" id="{E570A1DD-4C8F-7C7A-6A9F-245D5A17086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pic>
        <p:nvPicPr>
          <p:cNvPr id="16" name="Picture 15">
            <a:extLst>
              <a:ext uri="{FF2B5EF4-FFF2-40B4-BE49-F238E27FC236}">
                <a16:creationId xmlns:a16="http://schemas.microsoft.com/office/drawing/2014/main" id="{1110F210-C63C-D6A0-4535-AA3B452EAF46}"/>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78878" y="52656"/>
            <a:ext cx="1354612" cy="637387"/>
          </a:xfrm>
          <a:prstGeom prst="rect">
            <a:avLst/>
          </a:prstGeom>
        </p:spPr>
      </p:pic>
      <p:pic>
        <p:nvPicPr>
          <p:cNvPr id="17" name="Picture 16">
            <a:extLst>
              <a:ext uri="{FF2B5EF4-FFF2-40B4-BE49-F238E27FC236}">
                <a16:creationId xmlns:a16="http://schemas.microsoft.com/office/drawing/2014/main" id="{D157D8B3-49F5-76C3-404C-DAD84DE4880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10324" y="6260105"/>
            <a:ext cx="1033676" cy="536672"/>
          </a:xfrm>
          <a:prstGeom prst="rect">
            <a:avLst/>
          </a:prstGeom>
        </p:spPr>
      </p:pic>
    </p:spTree>
    <p:extLst>
      <p:ext uri="{BB962C8B-B14F-4D97-AF65-F5344CB8AC3E}">
        <p14:creationId xmlns:p14="http://schemas.microsoft.com/office/powerpoint/2010/main" val="27958291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050DBC04-0563-6CE2-FBB9-3FBE3D43C103}"/>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What we learnt from parents?</a:t>
            </a:r>
          </a:p>
        </p:txBody>
      </p:sp>
      <p:pic>
        <p:nvPicPr>
          <p:cNvPr id="18" name="Picture 17">
            <a:extLst>
              <a:ext uri="{FF2B5EF4-FFF2-40B4-BE49-F238E27FC236}">
                <a16:creationId xmlns:a16="http://schemas.microsoft.com/office/drawing/2014/main" id="{D3E5421A-B76C-CBAD-721A-46B4DD015D0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02177" y="972515"/>
            <a:ext cx="2160000" cy="5782255"/>
          </a:xfrm>
          <a:prstGeom prst="rect">
            <a:avLst/>
          </a:prstGeom>
        </p:spPr>
      </p:pic>
      <p:sp>
        <p:nvSpPr>
          <p:cNvPr id="19" name="TextBox 18">
            <a:extLst>
              <a:ext uri="{FF2B5EF4-FFF2-40B4-BE49-F238E27FC236}">
                <a16:creationId xmlns:a16="http://schemas.microsoft.com/office/drawing/2014/main" id="{E0B5F7B8-6873-B72A-8E05-35FB14782331}"/>
              </a:ext>
            </a:extLst>
          </p:cNvPr>
          <p:cNvSpPr txBox="1"/>
          <p:nvPr/>
        </p:nvSpPr>
        <p:spPr>
          <a:xfrm>
            <a:off x="3666650" y="2660903"/>
            <a:ext cx="4113057" cy="2648081"/>
          </a:xfrm>
          <a:prstGeom prst="rect">
            <a:avLst/>
          </a:prstGeom>
          <a:noFill/>
        </p:spPr>
        <p:txBody>
          <a:bodyPr wrap="square" rtlCol="0">
            <a:noAutofit/>
          </a:bodyPr>
          <a:lstStyle/>
          <a:p>
            <a:pPr algn="just">
              <a:lnSpc>
                <a:spcPts val="2400"/>
              </a:lnSpc>
              <a:spcBef>
                <a:spcPts val="0"/>
              </a:spcBef>
              <a:spcAft>
                <a:spcPts val="300"/>
              </a:spcAft>
              <a:defRPr/>
            </a:pPr>
            <a:endParaRPr lang="en-US" sz="160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endParaRPr lang="en-US" sz="1600" b="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endParaRPr lang="en-US" sz="1600" b="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BUT</a:t>
            </a:r>
          </a:p>
          <a:p>
            <a:pPr algn="just">
              <a:lnSpc>
                <a:spcPts val="2400"/>
              </a:lnSpc>
              <a:spcBef>
                <a:spcPts val="0"/>
              </a:spcBef>
              <a:spcAft>
                <a:spcPts val="300"/>
              </a:spcAft>
              <a:defRPr/>
            </a:pPr>
            <a:r>
              <a:rPr lang="en-US" sz="1600" b="0" i="0" dirty="0">
                <a:solidFill>
                  <a:prstClr val="black"/>
                </a:solidFill>
                <a:latin typeface="Calibri Light" panose="020F0302020204030204" pitchFamily="34" charset="0"/>
                <a:cs typeface="Calibri Light" panose="020F0302020204030204" pitchFamily="34" charset="0"/>
              </a:rPr>
              <a:t>This could </a:t>
            </a:r>
            <a:r>
              <a:rPr lang="en-US" sz="1600" i="0" dirty="0">
                <a:solidFill>
                  <a:prstClr val="black"/>
                </a:solidFill>
                <a:latin typeface="Calibri Light" panose="020F0302020204030204" pitchFamily="34" charset="0"/>
                <a:cs typeface="Calibri Light" panose="020F0302020204030204" pitchFamily="34" charset="0"/>
              </a:rPr>
              <a:t>reach only 20-30% of children </a:t>
            </a:r>
            <a:r>
              <a:rPr lang="en-US" sz="1600" b="0" i="0" dirty="0">
                <a:solidFill>
                  <a:prstClr val="black"/>
                </a:solidFill>
                <a:latin typeface="Calibri Light" panose="020F0302020204030204" pitchFamily="34" charset="0"/>
                <a:cs typeface="Calibri Light" panose="020F0302020204030204" pitchFamily="34" charset="0"/>
              </a:rPr>
              <a:t>in the communities we work with. What about the parents who do not have access to smartphones, internet, WhatsApp?</a:t>
            </a:r>
          </a:p>
        </p:txBody>
      </p:sp>
      <p:pic>
        <p:nvPicPr>
          <p:cNvPr id="20" name="Picture 19">
            <a:extLst>
              <a:ext uri="{FF2B5EF4-FFF2-40B4-BE49-F238E27FC236}">
                <a16:creationId xmlns:a16="http://schemas.microsoft.com/office/drawing/2014/main" id="{6CD09956-C99F-60D4-443C-15C3CB9B81D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10433" y="12274"/>
            <a:ext cx="1354612" cy="637387"/>
          </a:xfrm>
          <a:prstGeom prst="rect">
            <a:avLst/>
          </a:prstGeom>
        </p:spPr>
      </p:pic>
      <p:pic>
        <p:nvPicPr>
          <p:cNvPr id="21" name="Picture 20">
            <a:extLst>
              <a:ext uri="{FF2B5EF4-FFF2-40B4-BE49-F238E27FC236}">
                <a16:creationId xmlns:a16="http://schemas.microsoft.com/office/drawing/2014/main" id="{A521A438-7512-E244-5C66-71A8042CD46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10324" y="6272379"/>
            <a:ext cx="1033676" cy="536672"/>
          </a:xfrm>
          <a:prstGeom prst="rect">
            <a:avLst/>
          </a:prstGeom>
        </p:spPr>
      </p:pic>
      <p:pic>
        <p:nvPicPr>
          <p:cNvPr id="22" name="Picture 21">
            <a:extLst>
              <a:ext uri="{FF2B5EF4-FFF2-40B4-BE49-F238E27FC236}">
                <a16:creationId xmlns:a16="http://schemas.microsoft.com/office/drawing/2014/main" id="{0DEB1B7B-35FB-E62A-5C27-B5D14649846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89388" y="52656"/>
            <a:ext cx="1354612" cy="637387"/>
          </a:xfrm>
          <a:prstGeom prst="rect">
            <a:avLst/>
          </a:prstGeom>
        </p:spPr>
      </p:pic>
    </p:spTree>
    <p:extLst>
      <p:ext uri="{BB962C8B-B14F-4D97-AF65-F5344CB8AC3E}">
        <p14:creationId xmlns:p14="http://schemas.microsoft.com/office/powerpoint/2010/main" val="18575572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2578842-01FA-04BA-217A-7889C9FEDB51}"/>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HMW</a:t>
            </a:r>
          </a:p>
        </p:txBody>
      </p:sp>
      <p:sp>
        <p:nvSpPr>
          <p:cNvPr id="11" name="TextBox 10">
            <a:extLst>
              <a:ext uri="{FF2B5EF4-FFF2-40B4-BE49-F238E27FC236}">
                <a16:creationId xmlns:a16="http://schemas.microsoft.com/office/drawing/2014/main" id="{B55AA28E-D78C-926B-F7D4-A48480F904E3}"/>
              </a:ext>
            </a:extLst>
          </p:cNvPr>
          <p:cNvSpPr txBox="1"/>
          <p:nvPr/>
        </p:nvSpPr>
        <p:spPr>
          <a:xfrm>
            <a:off x="321652" y="1632922"/>
            <a:ext cx="8500696" cy="3070579"/>
          </a:xfrm>
          <a:prstGeom prst="cloud">
            <a:avLst/>
          </a:prstGeom>
          <a:noFill/>
          <a:ln>
            <a:noFill/>
          </a:ln>
        </p:spPr>
        <p:txBody>
          <a:bodyPr wrap="square" rtlCol="0">
            <a:noAutofit/>
          </a:bodyPr>
          <a:lstStyle/>
          <a:p>
            <a:pPr algn="just">
              <a:lnSpc>
                <a:spcPct val="200000"/>
              </a:lnSpc>
              <a:spcBef>
                <a:spcPts val="0"/>
              </a:spcBef>
              <a:spcAft>
                <a:spcPts val="300"/>
              </a:spcAft>
              <a:defRPr/>
            </a:pPr>
            <a:r>
              <a:rPr lang="en-US" sz="2600" i="0" dirty="0">
                <a:solidFill>
                  <a:prstClr val="black"/>
                </a:solidFill>
                <a:latin typeface="Calibri Light" panose="020F0302020204030204" pitchFamily="34" charset="0"/>
                <a:cs typeface="Calibri Light" panose="020F0302020204030204" pitchFamily="34" charset="0"/>
              </a:rPr>
              <a:t>HMW enable parents without internet to engage with children better, and continue learning at home?</a:t>
            </a:r>
          </a:p>
        </p:txBody>
      </p:sp>
      <p:pic>
        <p:nvPicPr>
          <p:cNvPr id="12" name="Picture 11">
            <a:extLst>
              <a:ext uri="{FF2B5EF4-FFF2-40B4-BE49-F238E27FC236}">
                <a16:creationId xmlns:a16="http://schemas.microsoft.com/office/drawing/2014/main" id="{3127A9E9-6402-1E1C-EC36-2E2D1F3A64C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753214" y="73345"/>
            <a:ext cx="1354612" cy="637387"/>
          </a:xfrm>
          <a:prstGeom prst="rect">
            <a:avLst/>
          </a:prstGeom>
        </p:spPr>
      </p:pic>
      <p:pic>
        <p:nvPicPr>
          <p:cNvPr id="13" name="Picture 12">
            <a:extLst>
              <a:ext uri="{FF2B5EF4-FFF2-40B4-BE49-F238E27FC236}">
                <a16:creationId xmlns:a16="http://schemas.microsoft.com/office/drawing/2014/main" id="{0E3D4955-9894-40CC-2A70-BC17FC7C4E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10324" y="6272379"/>
            <a:ext cx="1033676" cy="536672"/>
          </a:xfrm>
          <a:prstGeom prst="rect">
            <a:avLst/>
          </a:prstGeom>
        </p:spPr>
      </p:pic>
    </p:spTree>
    <p:extLst>
      <p:ext uri="{BB962C8B-B14F-4D97-AF65-F5344CB8AC3E}">
        <p14:creationId xmlns:p14="http://schemas.microsoft.com/office/powerpoint/2010/main" val="20037418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7EB5D9E-5094-E36B-F6A1-DE3EA7D208C8}"/>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Brainstorming</a:t>
            </a:r>
          </a:p>
        </p:txBody>
      </p:sp>
      <p:grpSp>
        <p:nvGrpSpPr>
          <p:cNvPr id="11" name="Group 10">
            <a:extLst>
              <a:ext uri="{FF2B5EF4-FFF2-40B4-BE49-F238E27FC236}">
                <a16:creationId xmlns:a16="http://schemas.microsoft.com/office/drawing/2014/main" id="{9105D426-56E7-40F0-E1C6-F8BE3704E964}"/>
              </a:ext>
            </a:extLst>
          </p:cNvPr>
          <p:cNvGrpSpPr>
            <a:grpSpLocks noChangeAspect="1"/>
          </p:cNvGrpSpPr>
          <p:nvPr/>
        </p:nvGrpSpPr>
        <p:grpSpPr>
          <a:xfrm>
            <a:off x="300925" y="936996"/>
            <a:ext cx="8316601" cy="5688000"/>
            <a:chOff x="300925" y="936996"/>
            <a:chExt cx="8252624" cy="5644244"/>
          </a:xfrm>
        </p:grpSpPr>
        <p:pic>
          <p:nvPicPr>
            <p:cNvPr id="12" name="Picture 11" descr="A screenshot of a social media post&#10;&#10;Description automatically generated">
              <a:extLst>
                <a:ext uri="{FF2B5EF4-FFF2-40B4-BE49-F238E27FC236}">
                  <a16:creationId xmlns:a16="http://schemas.microsoft.com/office/drawing/2014/main" id="{3C416351-E6F6-0059-062D-A88348B616A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0925" y="936996"/>
              <a:ext cx="3166558" cy="2520000"/>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EBF88F11-B57A-7123-6CE6-EEC72E2FF89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25999" y="2636700"/>
              <a:ext cx="3055500" cy="2520000"/>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E89E34F5-0981-D4FF-CA4E-92F295F393F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05128" y="4061240"/>
              <a:ext cx="3148421" cy="2520000"/>
            </a:xfrm>
            <a:prstGeom prst="rect">
              <a:avLst/>
            </a:prstGeom>
          </p:spPr>
        </p:pic>
      </p:grpSp>
      <p:sp>
        <p:nvSpPr>
          <p:cNvPr id="15" name="TextBox 14">
            <a:extLst>
              <a:ext uri="{FF2B5EF4-FFF2-40B4-BE49-F238E27FC236}">
                <a16:creationId xmlns:a16="http://schemas.microsoft.com/office/drawing/2014/main" id="{6F46BCFF-67DE-A9A3-4C73-445DE03E3EE6}"/>
              </a:ext>
            </a:extLst>
          </p:cNvPr>
          <p:cNvSpPr txBox="1"/>
          <p:nvPr/>
        </p:nvSpPr>
        <p:spPr>
          <a:xfrm>
            <a:off x="1337239" y="5554749"/>
            <a:ext cx="1624163" cy="400110"/>
          </a:xfrm>
          <a:prstGeom prst="rect">
            <a:avLst/>
          </a:prstGeom>
          <a:noFill/>
        </p:spPr>
        <p:txBody>
          <a:bodyPr wrap="none" rtlCol="0">
            <a:spAutoFit/>
          </a:bodyPr>
          <a:lstStyle/>
          <a:p>
            <a:r>
              <a:rPr lang="en-IN" i="0" dirty="0">
                <a:solidFill>
                  <a:schemeClr val="tx1"/>
                </a:solidFill>
                <a:latin typeface="Calibri Light" panose="020F0302020204030204" pitchFamily="34" charset="0"/>
                <a:cs typeface="Calibri Light" panose="020F0302020204030204" pitchFamily="34" charset="0"/>
              </a:rPr>
              <a:t>Multiple ideas</a:t>
            </a:r>
          </a:p>
        </p:txBody>
      </p:sp>
      <p:sp>
        <p:nvSpPr>
          <p:cNvPr id="16" name="TextBox 15">
            <a:extLst>
              <a:ext uri="{FF2B5EF4-FFF2-40B4-BE49-F238E27FC236}">
                <a16:creationId xmlns:a16="http://schemas.microsoft.com/office/drawing/2014/main" id="{54E33D0C-E372-178E-962B-2FB24CA7ABA5}"/>
              </a:ext>
            </a:extLst>
          </p:cNvPr>
          <p:cNvSpPr txBox="1"/>
          <p:nvPr/>
        </p:nvSpPr>
        <p:spPr>
          <a:xfrm>
            <a:off x="4959144" y="1884431"/>
            <a:ext cx="3245696" cy="400110"/>
          </a:xfrm>
          <a:prstGeom prst="rect">
            <a:avLst/>
          </a:prstGeom>
          <a:noFill/>
        </p:spPr>
        <p:txBody>
          <a:bodyPr wrap="none" rtlCol="0">
            <a:spAutoFit/>
          </a:bodyPr>
          <a:lstStyle/>
          <a:p>
            <a:r>
              <a:rPr lang="en-IN" i="0" dirty="0">
                <a:solidFill>
                  <a:schemeClr val="tx1"/>
                </a:solidFill>
                <a:latin typeface="Calibri Light" panose="020F0302020204030204" pitchFamily="34" charset="0"/>
                <a:cs typeface="Calibri Light" panose="020F0302020204030204" pitchFamily="34" charset="0"/>
              </a:rPr>
              <a:t>Rounds of rapid brainstorming</a:t>
            </a:r>
          </a:p>
        </p:txBody>
      </p:sp>
      <p:pic>
        <p:nvPicPr>
          <p:cNvPr id="17" name="Picture 16">
            <a:extLst>
              <a:ext uri="{FF2B5EF4-FFF2-40B4-BE49-F238E27FC236}">
                <a16:creationId xmlns:a16="http://schemas.microsoft.com/office/drawing/2014/main" id="{986FF524-3F4C-0F8D-0F19-99FA3B362FF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10324" y="6261868"/>
            <a:ext cx="1033676" cy="536672"/>
          </a:xfrm>
          <a:prstGeom prst="rect">
            <a:avLst/>
          </a:prstGeom>
        </p:spPr>
      </p:pic>
      <p:pic>
        <p:nvPicPr>
          <p:cNvPr id="18" name="Picture 17">
            <a:extLst>
              <a:ext uri="{FF2B5EF4-FFF2-40B4-BE49-F238E27FC236}">
                <a16:creationId xmlns:a16="http://schemas.microsoft.com/office/drawing/2014/main" id="{CFA23523-79FA-5905-F3F1-51F3F0468D3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89388" y="50942"/>
            <a:ext cx="1354612" cy="637387"/>
          </a:xfrm>
          <a:prstGeom prst="rect">
            <a:avLst/>
          </a:prstGeom>
        </p:spPr>
      </p:pic>
    </p:spTree>
    <p:extLst>
      <p:ext uri="{BB962C8B-B14F-4D97-AF65-F5344CB8AC3E}">
        <p14:creationId xmlns:p14="http://schemas.microsoft.com/office/powerpoint/2010/main" val="42504560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22914F5-84CC-B46C-E877-CDD7D5903785}"/>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How did we select the idea to work on?</a:t>
            </a:r>
          </a:p>
        </p:txBody>
      </p:sp>
      <p:pic>
        <p:nvPicPr>
          <p:cNvPr id="11" name="Picture 10" descr="A screenshot of a cell phone&#10;&#10;Description automatically generated">
            <a:extLst>
              <a:ext uri="{FF2B5EF4-FFF2-40B4-BE49-F238E27FC236}">
                <a16:creationId xmlns:a16="http://schemas.microsoft.com/office/drawing/2014/main" id="{06DFF6B1-9FEF-3E21-9753-16088399987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0999" y="1233000"/>
            <a:ext cx="8742000" cy="4392000"/>
          </a:xfrm>
          <a:prstGeom prst="rect">
            <a:avLst/>
          </a:prstGeom>
        </p:spPr>
      </p:pic>
      <p:pic>
        <p:nvPicPr>
          <p:cNvPr id="12" name="Picture 11">
            <a:extLst>
              <a:ext uri="{FF2B5EF4-FFF2-40B4-BE49-F238E27FC236}">
                <a16:creationId xmlns:a16="http://schemas.microsoft.com/office/drawing/2014/main" id="{4E76EDCC-B972-1734-94B5-7A7CEF58B7E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10324" y="6261868"/>
            <a:ext cx="1033676" cy="536672"/>
          </a:xfrm>
          <a:prstGeom prst="rect">
            <a:avLst/>
          </a:prstGeom>
        </p:spPr>
      </p:pic>
      <p:pic>
        <p:nvPicPr>
          <p:cNvPr id="13" name="Picture 12">
            <a:extLst>
              <a:ext uri="{FF2B5EF4-FFF2-40B4-BE49-F238E27FC236}">
                <a16:creationId xmlns:a16="http://schemas.microsoft.com/office/drawing/2014/main" id="{56EDAECB-EB36-F585-4734-DAE6666FCA0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789388" y="63169"/>
            <a:ext cx="1354612" cy="637387"/>
          </a:xfrm>
          <a:prstGeom prst="rect">
            <a:avLst/>
          </a:prstGeom>
        </p:spPr>
      </p:pic>
    </p:spTree>
    <p:extLst>
      <p:ext uri="{BB962C8B-B14F-4D97-AF65-F5344CB8AC3E}">
        <p14:creationId xmlns:p14="http://schemas.microsoft.com/office/powerpoint/2010/main" val="28689388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5E1AFB1-EB9F-2A6D-C7A8-72D2F60D591F}"/>
              </a:ext>
            </a:extLst>
          </p:cNvPr>
          <p:cNvSpPr>
            <a:spLocks noGrp="1"/>
          </p:cNvSpPr>
          <p:nvPr>
            <p:ph type="body" sz="quarter" idx="12"/>
          </p:nvPr>
        </p:nvSpPr>
        <p:spPr>
          <a:xfrm>
            <a:off x="3619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First sketch of the idea</a:t>
            </a:r>
          </a:p>
        </p:txBody>
      </p:sp>
      <p:pic>
        <p:nvPicPr>
          <p:cNvPr id="11" name="Picture 10" descr="A close up of text on a whiteboard&#10;&#10;Description automatically generated">
            <a:extLst>
              <a:ext uri="{FF2B5EF4-FFF2-40B4-BE49-F238E27FC236}">
                <a16:creationId xmlns:a16="http://schemas.microsoft.com/office/drawing/2014/main" id="{67908078-AE5C-592E-EF4B-078C28B14FC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2000" y="1149782"/>
            <a:ext cx="6720000" cy="5040000"/>
          </a:xfrm>
          <a:prstGeom prst="rect">
            <a:avLst/>
          </a:prstGeom>
        </p:spPr>
      </p:pic>
      <p:pic>
        <p:nvPicPr>
          <p:cNvPr id="12" name="Picture 11">
            <a:extLst>
              <a:ext uri="{FF2B5EF4-FFF2-40B4-BE49-F238E27FC236}">
                <a16:creationId xmlns:a16="http://schemas.microsoft.com/office/drawing/2014/main" id="{240A6CD3-E87A-44BD-B595-486BA3B93B2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10324" y="6312904"/>
            <a:ext cx="1033676" cy="536672"/>
          </a:xfrm>
          <a:prstGeom prst="rect">
            <a:avLst/>
          </a:prstGeom>
        </p:spPr>
      </p:pic>
      <p:pic>
        <p:nvPicPr>
          <p:cNvPr id="13" name="Picture 12">
            <a:extLst>
              <a:ext uri="{FF2B5EF4-FFF2-40B4-BE49-F238E27FC236}">
                <a16:creationId xmlns:a16="http://schemas.microsoft.com/office/drawing/2014/main" id="{EB60FAFD-94D6-40D8-2EDB-39D20352390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747348" y="9099"/>
            <a:ext cx="1354612" cy="637387"/>
          </a:xfrm>
          <a:prstGeom prst="rect">
            <a:avLst/>
          </a:prstGeom>
        </p:spPr>
      </p:pic>
    </p:spTree>
    <p:extLst>
      <p:ext uri="{BB962C8B-B14F-4D97-AF65-F5344CB8AC3E}">
        <p14:creationId xmlns:p14="http://schemas.microsoft.com/office/powerpoint/2010/main" val="4000204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1F49EE-E2D6-CE30-8FCA-2522597CD10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10324" y="6277949"/>
            <a:ext cx="1033676" cy="536672"/>
          </a:xfrm>
          <a:prstGeom prst="rect">
            <a:avLst/>
          </a:prstGeom>
        </p:spPr>
      </p:pic>
      <p:sp>
        <p:nvSpPr>
          <p:cNvPr id="11" name="Text Placeholder 2">
            <a:extLst>
              <a:ext uri="{FF2B5EF4-FFF2-40B4-BE49-F238E27FC236}">
                <a16:creationId xmlns:a16="http://schemas.microsoft.com/office/drawing/2014/main" id="{F0D0950A-CA48-CD17-D580-9D6E48B008A0}"/>
              </a:ext>
            </a:extLst>
          </p:cNvPr>
          <p:cNvSpPr>
            <a:spLocks noGrp="1"/>
          </p:cNvSpPr>
          <p:nvPr>
            <p:ph type="body" sz="quarter" idx="12"/>
          </p:nvPr>
        </p:nvSpPr>
        <p:spPr>
          <a:xfrm>
            <a:off x="361950" y="10323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Our prototype</a:t>
            </a:r>
          </a:p>
        </p:txBody>
      </p:sp>
      <p:sp>
        <p:nvSpPr>
          <p:cNvPr id="12" name="Text Placeholder 3">
            <a:extLst>
              <a:ext uri="{FF2B5EF4-FFF2-40B4-BE49-F238E27FC236}">
                <a16:creationId xmlns:a16="http://schemas.microsoft.com/office/drawing/2014/main" id="{B5CF51AA-7930-E088-2749-1B464924B49F}"/>
              </a:ext>
            </a:extLst>
          </p:cNvPr>
          <p:cNvSpPr>
            <a:spLocks noGrp="1"/>
          </p:cNvSpPr>
          <p:nvPr>
            <p:ph type="body" sz="quarter" idx="14"/>
          </p:nvPr>
        </p:nvSpPr>
        <p:spPr>
          <a:xfrm>
            <a:off x="361950" y="413369"/>
            <a:ext cx="8676925" cy="435768"/>
          </a:xfrm>
        </p:spPr>
        <p:txBody>
          <a:bodyPr/>
          <a:lstStyle/>
          <a:p>
            <a:pPr algn="just">
              <a:spcBef>
                <a:spcPts val="600"/>
              </a:spcBef>
              <a:defRPr/>
            </a:pPr>
            <a:r>
              <a:rPr lang="en-US" sz="1800" b="1"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Learning at Home Kit</a:t>
            </a:r>
          </a:p>
        </p:txBody>
      </p:sp>
      <p:sp>
        <p:nvSpPr>
          <p:cNvPr id="14" name="TextBox 13">
            <a:extLst>
              <a:ext uri="{FF2B5EF4-FFF2-40B4-BE49-F238E27FC236}">
                <a16:creationId xmlns:a16="http://schemas.microsoft.com/office/drawing/2014/main" id="{6A2AF56F-02F5-5544-41F8-02ABCFFD4EE3}"/>
              </a:ext>
            </a:extLst>
          </p:cNvPr>
          <p:cNvSpPr txBox="1"/>
          <p:nvPr/>
        </p:nvSpPr>
        <p:spPr>
          <a:xfrm>
            <a:off x="361950" y="999789"/>
            <a:ext cx="8500697" cy="1804538"/>
          </a:xfrm>
          <a:prstGeom prst="rect">
            <a:avLst/>
          </a:prstGeom>
          <a:noFill/>
        </p:spPr>
        <p:txBody>
          <a:bodyPr wrap="square" rtlCol="0">
            <a:noAutofit/>
          </a:bodyPr>
          <a:lstStyle/>
          <a:p>
            <a:pPr algn="just">
              <a:lnSpc>
                <a:spcPts val="2400"/>
              </a:lnSpc>
              <a:spcBef>
                <a:spcPts val="0"/>
              </a:spcBef>
              <a:spcAft>
                <a:spcPts val="300"/>
              </a:spcAft>
              <a:defRPr/>
            </a:pPr>
            <a:r>
              <a:rPr lang="en-US" sz="1600" b="0" i="0" dirty="0">
                <a:solidFill>
                  <a:prstClr val="black"/>
                </a:solidFill>
                <a:latin typeface="Calibri Light" panose="020F0302020204030204" pitchFamily="34" charset="0"/>
                <a:cs typeface="Calibri Light" panose="020F0302020204030204" pitchFamily="34" charset="0"/>
              </a:rPr>
              <a:t>A </a:t>
            </a:r>
            <a:r>
              <a:rPr lang="en-US" sz="1600" i="0" dirty="0">
                <a:solidFill>
                  <a:prstClr val="black"/>
                </a:solidFill>
                <a:latin typeface="Calibri Light" panose="020F0302020204030204" pitchFamily="34" charset="0"/>
                <a:cs typeface="Calibri Light" panose="020F0302020204030204" pitchFamily="34" charset="0"/>
              </a:rPr>
              <a:t>low-cost kit </a:t>
            </a:r>
            <a:r>
              <a:rPr lang="en-US" sz="1600" b="0" i="0" dirty="0">
                <a:solidFill>
                  <a:prstClr val="black"/>
                </a:solidFill>
                <a:latin typeface="Calibri Light" panose="020F0302020204030204" pitchFamily="34" charset="0"/>
                <a:cs typeface="Calibri Light" panose="020F0302020204030204" pitchFamily="34" charset="0"/>
              </a:rPr>
              <a:t>with </a:t>
            </a:r>
            <a:r>
              <a:rPr lang="en-US" sz="1600" i="0" dirty="0">
                <a:solidFill>
                  <a:prstClr val="black"/>
                </a:solidFill>
                <a:latin typeface="Calibri Light" panose="020F0302020204030204" pitchFamily="34" charset="0"/>
                <a:cs typeface="Calibri Light" panose="020F0302020204030204" pitchFamily="34" charset="0"/>
              </a:rPr>
              <a:t>learning materials</a:t>
            </a:r>
            <a:r>
              <a:rPr lang="en-US" sz="1600" b="0" i="0" dirty="0">
                <a:solidFill>
                  <a:prstClr val="black"/>
                </a:solidFill>
                <a:latin typeface="Calibri Light" panose="020F0302020204030204" pitchFamily="34" charset="0"/>
                <a:cs typeface="Calibri Light" panose="020F0302020204030204" pitchFamily="34" charset="0"/>
              </a:rPr>
              <a:t> (puzzles, word cards, illustrated activity ideas etc.) </a:t>
            </a:r>
          </a:p>
          <a:p>
            <a:pPr algn="just">
              <a:lnSpc>
                <a:spcPts val="2400"/>
              </a:lnSpc>
              <a:spcBef>
                <a:spcPts val="0"/>
              </a:spcBef>
              <a:spcAft>
                <a:spcPts val="300"/>
              </a:spcAft>
              <a:defRPr/>
            </a:pPr>
            <a:r>
              <a:rPr lang="en-US" sz="1600" b="0" i="0" dirty="0">
                <a:solidFill>
                  <a:prstClr val="black"/>
                </a:solidFill>
                <a:latin typeface="Calibri Light" panose="020F0302020204030204" pitchFamily="34" charset="0"/>
                <a:cs typeface="Calibri Light" panose="020F0302020204030204" pitchFamily="34" charset="0"/>
              </a:rPr>
              <a:t>that enables under-resourced </a:t>
            </a:r>
            <a:r>
              <a:rPr lang="en-US" sz="1600" i="0" dirty="0">
                <a:solidFill>
                  <a:prstClr val="black"/>
                </a:solidFill>
                <a:latin typeface="Calibri Light" panose="020F0302020204030204" pitchFamily="34" charset="0"/>
                <a:cs typeface="Calibri Light" panose="020F0302020204030204" pitchFamily="34" charset="0"/>
              </a:rPr>
              <a:t>families without internet access </a:t>
            </a:r>
          </a:p>
          <a:p>
            <a:pPr algn="just">
              <a:lnSpc>
                <a:spcPts val="2400"/>
              </a:lnSpc>
              <a:spcBef>
                <a:spcPts val="0"/>
              </a:spcBef>
              <a:spcAft>
                <a:spcPts val="300"/>
              </a:spcAft>
              <a:defRPr/>
            </a:pPr>
            <a:r>
              <a:rPr lang="en-US" sz="1600" b="0" i="0" dirty="0">
                <a:solidFill>
                  <a:prstClr val="black"/>
                </a:solidFill>
                <a:latin typeface="Calibri Light" panose="020F0302020204030204" pitchFamily="34" charset="0"/>
                <a:cs typeface="Calibri Light" panose="020F0302020204030204" pitchFamily="34" charset="0"/>
              </a:rPr>
              <a:t>to </a:t>
            </a:r>
            <a:r>
              <a:rPr lang="en-US" sz="1600" i="0" dirty="0">
                <a:solidFill>
                  <a:prstClr val="black"/>
                </a:solidFill>
                <a:latin typeface="Calibri Light" panose="020F0302020204030204" pitchFamily="34" charset="0"/>
                <a:cs typeface="Calibri Light" panose="020F0302020204030204" pitchFamily="34" charset="0"/>
              </a:rPr>
              <a:t>improve engagement with children </a:t>
            </a:r>
            <a:r>
              <a:rPr lang="en-US" sz="1600" b="0" i="0" dirty="0">
                <a:solidFill>
                  <a:prstClr val="black"/>
                </a:solidFill>
                <a:latin typeface="Calibri Light" panose="020F0302020204030204" pitchFamily="34" charset="0"/>
                <a:cs typeface="Calibri Light" panose="020F0302020204030204" pitchFamily="34" charset="0"/>
              </a:rPr>
              <a:t>and </a:t>
            </a:r>
            <a:r>
              <a:rPr lang="en-US" sz="1600" i="0" dirty="0">
                <a:solidFill>
                  <a:prstClr val="black"/>
                </a:solidFill>
                <a:latin typeface="Calibri Light" panose="020F0302020204030204" pitchFamily="34" charset="0"/>
                <a:cs typeface="Calibri Light" panose="020F0302020204030204" pitchFamily="34" charset="0"/>
              </a:rPr>
              <a:t>continue learning at home</a:t>
            </a:r>
            <a:r>
              <a:rPr lang="en-US" sz="1600" b="0" i="0" dirty="0">
                <a:solidFill>
                  <a:prstClr val="black"/>
                </a:solidFill>
                <a:latin typeface="Calibri Light" panose="020F0302020204030204" pitchFamily="34" charset="0"/>
                <a:cs typeface="Calibri Light" panose="020F0302020204030204" pitchFamily="34" charset="0"/>
              </a:rPr>
              <a:t>. </a:t>
            </a:r>
          </a:p>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New items </a:t>
            </a:r>
            <a:r>
              <a:rPr lang="en-US" sz="1600" b="0" i="0" dirty="0">
                <a:solidFill>
                  <a:prstClr val="black"/>
                </a:solidFill>
                <a:latin typeface="Calibri Light" panose="020F0302020204030204" pitchFamily="34" charset="0"/>
                <a:cs typeface="Calibri Light" panose="020F0302020204030204" pitchFamily="34" charset="0"/>
              </a:rPr>
              <a:t>and activities </a:t>
            </a:r>
            <a:r>
              <a:rPr lang="en-US" sz="1600" i="0" dirty="0">
                <a:solidFill>
                  <a:prstClr val="black"/>
                </a:solidFill>
                <a:latin typeface="Calibri Light" panose="020F0302020204030204" pitchFamily="34" charset="0"/>
                <a:cs typeface="Calibri Light" panose="020F0302020204030204" pitchFamily="34" charset="0"/>
              </a:rPr>
              <a:t>every month</a:t>
            </a:r>
            <a:r>
              <a:rPr lang="en-US" sz="1600" b="0" i="0" dirty="0">
                <a:solidFill>
                  <a:prstClr val="black"/>
                </a:solidFill>
                <a:latin typeface="Calibri Light" panose="020F0302020204030204" pitchFamily="34" charset="0"/>
                <a:cs typeface="Calibri Light" panose="020F0302020204030204" pitchFamily="34" charset="0"/>
              </a:rPr>
              <a:t>, aims to </a:t>
            </a:r>
            <a:r>
              <a:rPr lang="en-US" sz="1600" i="0" dirty="0">
                <a:solidFill>
                  <a:prstClr val="black"/>
                </a:solidFill>
                <a:latin typeface="Calibri Light" panose="020F0302020204030204" pitchFamily="34" charset="0"/>
                <a:cs typeface="Calibri Light" panose="020F0302020204030204" pitchFamily="34" charset="0"/>
              </a:rPr>
              <a:t>supplement available resources</a:t>
            </a:r>
            <a:r>
              <a:rPr lang="en-US" sz="1600" b="0" i="0" dirty="0">
                <a:solidFill>
                  <a:prstClr val="black"/>
                </a:solidFill>
                <a:latin typeface="Calibri Light" panose="020F0302020204030204" pitchFamily="34" charset="0"/>
                <a:cs typeface="Calibri Light" panose="020F0302020204030204" pitchFamily="34" charset="0"/>
              </a:rPr>
              <a:t>, and </a:t>
            </a:r>
          </a:p>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inspire parents </a:t>
            </a:r>
            <a:r>
              <a:rPr lang="en-US" sz="1600" b="0" i="0" dirty="0">
                <a:solidFill>
                  <a:prstClr val="black"/>
                </a:solidFill>
                <a:latin typeface="Calibri Light" panose="020F0302020204030204" pitchFamily="34" charset="0"/>
                <a:cs typeface="Calibri Light" panose="020F0302020204030204" pitchFamily="34" charset="0"/>
              </a:rPr>
              <a:t>to think of other learning activities they can do at home. </a:t>
            </a:r>
          </a:p>
        </p:txBody>
      </p:sp>
      <p:pic>
        <p:nvPicPr>
          <p:cNvPr id="15" name="Picture 14" descr="A picture containing table, sitting, small, building&#10;&#10;Description automatically generated">
            <a:extLst>
              <a:ext uri="{FF2B5EF4-FFF2-40B4-BE49-F238E27FC236}">
                <a16:creationId xmlns:a16="http://schemas.microsoft.com/office/drawing/2014/main" id="{B52D75C8-FA15-341B-87F4-DDF604D60E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97610" y="2967628"/>
            <a:ext cx="3040341" cy="3600000"/>
          </a:xfrm>
          <a:prstGeom prst="rect">
            <a:avLst/>
          </a:prstGeom>
        </p:spPr>
      </p:pic>
      <p:pic>
        <p:nvPicPr>
          <p:cNvPr id="16" name="Picture 15" descr="A stack of flyers on a table&#10;&#10;Description automatically generated">
            <a:extLst>
              <a:ext uri="{FF2B5EF4-FFF2-40B4-BE49-F238E27FC236}">
                <a16:creationId xmlns:a16="http://schemas.microsoft.com/office/drawing/2014/main" id="{57BCFC2B-B503-DC7E-8EE8-A02C4046A5F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92736" y="2967628"/>
            <a:ext cx="2953654" cy="3600000"/>
          </a:xfrm>
          <a:prstGeom prst="rect">
            <a:avLst/>
          </a:prstGeom>
        </p:spPr>
      </p:pic>
      <p:pic>
        <p:nvPicPr>
          <p:cNvPr id="17" name="Picture 16">
            <a:extLst>
              <a:ext uri="{FF2B5EF4-FFF2-40B4-BE49-F238E27FC236}">
                <a16:creationId xmlns:a16="http://schemas.microsoft.com/office/drawing/2014/main" id="{939A2FEF-F095-B4A9-FECD-1092701D03F4}"/>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47348" y="37206"/>
            <a:ext cx="1354612" cy="637387"/>
          </a:xfrm>
          <a:prstGeom prst="rect">
            <a:avLst/>
          </a:prstGeom>
        </p:spPr>
      </p:pic>
    </p:spTree>
    <p:extLst>
      <p:ext uri="{BB962C8B-B14F-4D97-AF65-F5344CB8AC3E}">
        <p14:creationId xmlns:p14="http://schemas.microsoft.com/office/powerpoint/2010/main" val="37630645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cluttered&#10;&#10;Description automatically generated">
            <a:extLst>
              <a:ext uri="{FF2B5EF4-FFF2-40B4-BE49-F238E27FC236}">
                <a16:creationId xmlns:a16="http://schemas.microsoft.com/office/drawing/2014/main" id="{9C7CB8B8-EF2A-C140-ED9A-3A20CB9DE33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8572" y="1190846"/>
            <a:ext cx="3011107" cy="5353078"/>
          </a:xfrm>
          <a:prstGeom prst="rect">
            <a:avLst/>
          </a:prstGeom>
        </p:spPr>
      </p:pic>
      <p:pic>
        <p:nvPicPr>
          <p:cNvPr id="11" name="Picture 10" descr="A child reading a book&#10;&#10;Description automatically generated with medium confidence">
            <a:extLst>
              <a:ext uri="{FF2B5EF4-FFF2-40B4-BE49-F238E27FC236}">
                <a16:creationId xmlns:a16="http://schemas.microsoft.com/office/drawing/2014/main" id="{C6904C51-575A-8122-959C-9B27B8B39D4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74969" y="2580555"/>
            <a:ext cx="3861998" cy="2573660"/>
          </a:xfrm>
          <a:prstGeom prst="rect">
            <a:avLst/>
          </a:prstGeom>
        </p:spPr>
      </p:pic>
      <p:sp>
        <p:nvSpPr>
          <p:cNvPr id="12" name="Text Placeholder 2">
            <a:extLst>
              <a:ext uri="{FF2B5EF4-FFF2-40B4-BE49-F238E27FC236}">
                <a16:creationId xmlns:a16="http://schemas.microsoft.com/office/drawing/2014/main" id="{2B58D04A-1665-9C7E-B627-3BAEF6A68A88}"/>
              </a:ext>
            </a:extLst>
          </p:cNvPr>
          <p:cNvSpPr>
            <a:spLocks noGrp="1"/>
          </p:cNvSpPr>
          <p:nvPr>
            <p:ph type="body" sz="quarter" idx="12"/>
          </p:nvPr>
        </p:nvSpPr>
        <p:spPr>
          <a:xfrm>
            <a:off x="361950" y="10323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Our prototype</a:t>
            </a:r>
          </a:p>
        </p:txBody>
      </p:sp>
      <p:sp>
        <p:nvSpPr>
          <p:cNvPr id="13" name="Text Placeholder 3">
            <a:extLst>
              <a:ext uri="{FF2B5EF4-FFF2-40B4-BE49-F238E27FC236}">
                <a16:creationId xmlns:a16="http://schemas.microsoft.com/office/drawing/2014/main" id="{52FAF58C-2843-1D92-62B6-D6EFD78EDD48}"/>
              </a:ext>
            </a:extLst>
          </p:cNvPr>
          <p:cNvSpPr>
            <a:spLocks noGrp="1"/>
          </p:cNvSpPr>
          <p:nvPr>
            <p:ph type="body" sz="quarter" idx="14"/>
          </p:nvPr>
        </p:nvSpPr>
        <p:spPr>
          <a:xfrm>
            <a:off x="361950" y="413369"/>
            <a:ext cx="8676925" cy="435768"/>
          </a:xfrm>
        </p:spPr>
        <p:txBody>
          <a:bodyPr/>
          <a:lstStyle/>
          <a:p>
            <a:pPr algn="just">
              <a:spcBef>
                <a:spcPts val="600"/>
              </a:spcBef>
              <a:defRPr/>
            </a:pPr>
            <a:r>
              <a:rPr lang="en-US" sz="1800" b="1"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Learning at Home Kit</a:t>
            </a:r>
          </a:p>
        </p:txBody>
      </p:sp>
      <p:pic>
        <p:nvPicPr>
          <p:cNvPr id="14" name="Picture 13">
            <a:extLst>
              <a:ext uri="{FF2B5EF4-FFF2-40B4-BE49-F238E27FC236}">
                <a16:creationId xmlns:a16="http://schemas.microsoft.com/office/drawing/2014/main" id="{AC8B43C7-EEBA-834D-F222-DC4744EE541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10324" y="6277949"/>
            <a:ext cx="1033676" cy="536672"/>
          </a:xfrm>
          <a:prstGeom prst="rect">
            <a:avLst/>
          </a:prstGeom>
        </p:spPr>
      </p:pic>
      <p:pic>
        <p:nvPicPr>
          <p:cNvPr id="15" name="Picture 14">
            <a:extLst>
              <a:ext uri="{FF2B5EF4-FFF2-40B4-BE49-F238E27FC236}">
                <a16:creationId xmlns:a16="http://schemas.microsoft.com/office/drawing/2014/main" id="{25BF467F-60AE-5F45-F863-FD402E61374D}"/>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47348" y="37206"/>
            <a:ext cx="1354612" cy="637387"/>
          </a:xfrm>
          <a:prstGeom prst="rect">
            <a:avLst/>
          </a:prstGeom>
        </p:spPr>
      </p:pic>
    </p:spTree>
    <p:extLst>
      <p:ext uri="{BB962C8B-B14F-4D97-AF65-F5344CB8AC3E}">
        <p14:creationId xmlns:p14="http://schemas.microsoft.com/office/powerpoint/2010/main" val="11062204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E7805D-192D-3511-A8EE-BB873807596F}"/>
              </a:ext>
            </a:extLst>
          </p:cNvPr>
          <p:cNvSpPr>
            <a:spLocks noGrp="1"/>
          </p:cNvSpPr>
          <p:nvPr>
            <p:ph type="body" sz="quarter" idx="12"/>
          </p:nvPr>
        </p:nvSpPr>
        <p:spPr>
          <a:xfrm>
            <a:off x="361950" y="9144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Feedback</a:t>
            </a:r>
          </a:p>
        </p:txBody>
      </p:sp>
      <p:sp>
        <p:nvSpPr>
          <p:cNvPr id="10" name="Text Placeholder 3">
            <a:extLst>
              <a:ext uri="{FF2B5EF4-FFF2-40B4-BE49-F238E27FC236}">
                <a16:creationId xmlns:a16="http://schemas.microsoft.com/office/drawing/2014/main" id="{6787CED5-1A41-8ECA-0EF3-D7A7CBA94B3E}"/>
              </a:ext>
            </a:extLst>
          </p:cNvPr>
          <p:cNvSpPr>
            <a:spLocks noGrp="1"/>
          </p:cNvSpPr>
          <p:nvPr>
            <p:ph type="body" sz="quarter" idx="14"/>
          </p:nvPr>
        </p:nvSpPr>
        <p:spPr>
          <a:xfrm>
            <a:off x="361950" y="410807"/>
            <a:ext cx="8676925" cy="435768"/>
          </a:xfrm>
        </p:spPr>
        <p:txBody>
          <a:bodyPr/>
          <a:lstStyle/>
          <a:p>
            <a:pPr algn="just">
              <a:spcBef>
                <a:spcPts val="600"/>
              </a:spcBef>
              <a:defRPr/>
            </a:pPr>
            <a:r>
              <a:rPr lang="en-US" sz="1800" b="1"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What Parents did</a:t>
            </a:r>
          </a:p>
        </p:txBody>
      </p:sp>
      <p:pic>
        <p:nvPicPr>
          <p:cNvPr id="11" name="Picture 10" descr="A picture containing text, person, indoor, child&#10;&#10;Description automatically generated">
            <a:extLst>
              <a:ext uri="{FF2B5EF4-FFF2-40B4-BE49-F238E27FC236}">
                <a16:creationId xmlns:a16="http://schemas.microsoft.com/office/drawing/2014/main" id="{DDAA0D5C-35B1-D3AB-1F2C-5CE4FAF2783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90009" y="1428121"/>
            <a:ext cx="2372638" cy="3467389"/>
          </a:xfrm>
          <a:prstGeom prst="rect">
            <a:avLst/>
          </a:prstGeom>
        </p:spPr>
      </p:pic>
      <p:pic>
        <p:nvPicPr>
          <p:cNvPr id="12" name="Picture 11" descr="A picture containing child, person&#10;&#10;Description automatically generated">
            <a:extLst>
              <a:ext uri="{FF2B5EF4-FFF2-40B4-BE49-F238E27FC236}">
                <a16:creationId xmlns:a16="http://schemas.microsoft.com/office/drawing/2014/main" id="{5CE70F9D-CBB6-E17E-3D3E-8E02779D660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53992" y="3476098"/>
            <a:ext cx="3736648" cy="2319453"/>
          </a:xfrm>
          <a:prstGeom prst="rect">
            <a:avLst/>
          </a:prstGeom>
        </p:spPr>
      </p:pic>
      <p:pic>
        <p:nvPicPr>
          <p:cNvPr id="13" name="Picture 12">
            <a:extLst>
              <a:ext uri="{FF2B5EF4-FFF2-40B4-BE49-F238E27FC236}">
                <a16:creationId xmlns:a16="http://schemas.microsoft.com/office/drawing/2014/main" id="{CEBEDAF5-F768-F503-1113-EA28720DA5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3501" y="1324048"/>
            <a:ext cx="2374791" cy="3166388"/>
          </a:xfrm>
          <a:prstGeom prst="rect">
            <a:avLst/>
          </a:prstGeom>
        </p:spPr>
      </p:pic>
      <p:pic>
        <p:nvPicPr>
          <p:cNvPr id="14" name="Picture 13">
            <a:extLst>
              <a:ext uri="{FF2B5EF4-FFF2-40B4-BE49-F238E27FC236}">
                <a16:creationId xmlns:a16="http://schemas.microsoft.com/office/drawing/2014/main" id="{2CD37C8E-956D-0DC3-5A05-777BD966062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10324" y="6312904"/>
            <a:ext cx="1033676" cy="536672"/>
          </a:xfrm>
          <a:prstGeom prst="rect">
            <a:avLst/>
          </a:prstGeom>
        </p:spPr>
      </p:pic>
      <p:pic>
        <p:nvPicPr>
          <p:cNvPr id="15" name="Picture 14">
            <a:extLst>
              <a:ext uri="{FF2B5EF4-FFF2-40B4-BE49-F238E27FC236}">
                <a16:creationId xmlns:a16="http://schemas.microsoft.com/office/drawing/2014/main" id="{607E18B9-1823-4414-59C9-3D4C3DC56AAD}"/>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47348" y="9099"/>
            <a:ext cx="1354612" cy="637387"/>
          </a:xfrm>
          <a:prstGeom prst="rect">
            <a:avLst/>
          </a:prstGeom>
        </p:spPr>
      </p:pic>
    </p:spTree>
    <p:extLst>
      <p:ext uri="{BB962C8B-B14F-4D97-AF65-F5344CB8AC3E}">
        <p14:creationId xmlns:p14="http://schemas.microsoft.com/office/powerpoint/2010/main" val="4470228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4DE76-2A38-B8C9-11B3-EB52F6254989}"/>
              </a:ext>
            </a:extLst>
          </p:cNvPr>
          <p:cNvSpPr>
            <a:spLocks noGrp="1"/>
          </p:cNvSpPr>
          <p:nvPr>
            <p:ph type="body" sz="quarter" idx="14"/>
          </p:nvPr>
        </p:nvSpPr>
        <p:spPr/>
        <p:txBody>
          <a:bodyPr/>
          <a:lstStyle/>
          <a:p>
            <a:endParaRPr lang="en-IN"/>
          </a:p>
        </p:txBody>
      </p:sp>
      <p:sp>
        <p:nvSpPr>
          <p:cNvPr id="3" name="Text Placeholder 2">
            <a:extLst>
              <a:ext uri="{FF2B5EF4-FFF2-40B4-BE49-F238E27FC236}">
                <a16:creationId xmlns:a16="http://schemas.microsoft.com/office/drawing/2014/main" id="{1448958C-92E1-A5EF-70AF-95A961FA0B1E}"/>
              </a:ext>
            </a:extLst>
          </p:cNvPr>
          <p:cNvSpPr>
            <a:spLocks noGrp="1"/>
          </p:cNvSpPr>
          <p:nvPr>
            <p:ph type="body" sz="quarter" idx="15"/>
          </p:nvPr>
        </p:nvSpPr>
        <p:spPr/>
        <p:txBody>
          <a:bodyPr/>
          <a:lstStyle/>
          <a:p>
            <a:endParaRPr lang="en-IN"/>
          </a:p>
        </p:txBody>
      </p:sp>
      <p:sp>
        <p:nvSpPr>
          <p:cNvPr id="4" name="Text Placeholder 3">
            <a:extLst>
              <a:ext uri="{FF2B5EF4-FFF2-40B4-BE49-F238E27FC236}">
                <a16:creationId xmlns:a16="http://schemas.microsoft.com/office/drawing/2014/main" id="{2CA3E86B-0BFD-2322-32D4-17C495692FF3}"/>
              </a:ext>
            </a:extLst>
          </p:cNvPr>
          <p:cNvSpPr>
            <a:spLocks noGrp="1"/>
          </p:cNvSpPr>
          <p:nvPr>
            <p:ph type="body" sz="quarter" idx="16"/>
          </p:nvPr>
        </p:nvSpPr>
        <p:spPr/>
        <p:txBody>
          <a:bodyPr/>
          <a:lstStyle/>
          <a:p>
            <a:endParaRPr lang="en-IN"/>
          </a:p>
        </p:txBody>
      </p:sp>
      <p:pic>
        <p:nvPicPr>
          <p:cNvPr id="6" name="Picture 5" descr="A young child with a face mask&#10;&#10;Description automatically generated with low confidence">
            <a:extLst>
              <a:ext uri="{FF2B5EF4-FFF2-40B4-BE49-F238E27FC236}">
                <a16:creationId xmlns:a16="http://schemas.microsoft.com/office/drawing/2014/main" id="{B1F8DB4F-0B7F-DD72-50B4-B2EDB32333A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219912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CE0597C0-0A89-F2C0-7371-E133BAB4DB07}"/>
              </a:ext>
            </a:extLst>
          </p:cNvPr>
          <p:cNvSpPr>
            <a:spLocks noGrp="1"/>
          </p:cNvSpPr>
          <p:nvPr>
            <p:ph type="body" sz="quarter" idx="12"/>
          </p:nvPr>
        </p:nvSpPr>
        <p:spPr>
          <a:xfrm>
            <a:off x="361950" y="9144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Feedback</a:t>
            </a:r>
          </a:p>
        </p:txBody>
      </p:sp>
      <p:sp>
        <p:nvSpPr>
          <p:cNvPr id="16" name="Text Placeholder 3">
            <a:extLst>
              <a:ext uri="{FF2B5EF4-FFF2-40B4-BE49-F238E27FC236}">
                <a16:creationId xmlns:a16="http://schemas.microsoft.com/office/drawing/2014/main" id="{7EE23343-F764-1F05-F405-441674B82443}"/>
              </a:ext>
            </a:extLst>
          </p:cNvPr>
          <p:cNvSpPr>
            <a:spLocks noGrp="1"/>
          </p:cNvSpPr>
          <p:nvPr>
            <p:ph type="body" sz="quarter" idx="14"/>
          </p:nvPr>
        </p:nvSpPr>
        <p:spPr>
          <a:xfrm>
            <a:off x="361950" y="421317"/>
            <a:ext cx="8676925" cy="435768"/>
          </a:xfrm>
        </p:spPr>
        <p:txBody>
          <a:bodyPr/>
          <a:lstStyle/>
          <a:p>
            <a:pPr algn="just">
              <a:spcBef>
                <a:spcPts val="600"/>
              </a:spcBef>
              <a:defRPr/>
            </a:pPr>
            <a:r>
              <a:rPr lang="en-US" sz="1800" b="1"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What children did</a:t>
            </a:r>
          </a:p>
        </p:txBody>
      </p:sp>
      <p:pic>
        <p:nvPicPr>
          <p:cNvPr id="18" name="Picture 17" descr="A child writing on a book&#10;&#10;Description automatically generated with low confidence">
            <a:extLst>
              <a:ext uri="{FF2B5EF4-FFF2-40B4-BE49-F238E27FC236}">
                <a16:creationId xmlns:a16="http://schemas.microsoft.com/office/drawing/2014/main" id="{12C7204D-2208-2BAA-783F-688A51D7D1C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06311" y="1133160"/>
            <a:ext cx="2247389" cy="3243132"/>
          </a:xfrm>
          <a:prstGeom prst="rect">
            <a:avLst/>
          </a:prstGeom>
        </p:spPr>
      </p:pic>
      <p:pic>
        <p:nvPicPr>
          <p:cNvPr id="19" name="Picture 18" descr="A person holding a baby&#10;&#10;Description automatically generated with low confidence">
            <a:extLst>
              <a:ext uri="{FF2B5EF4-FFF2-40B4-BE49-F238E27FC236}">
                <a16:creationId xmlns:a16="http://schemas.microsoft.com/office/drawing/2014/main" id="{BB321506-BDD1-B673-0964-0418166B4E6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3764" y="1106075"/>
            <a:ext cx="2356616" cy="3142155"/>
          </a:xfrm>
          <a:prstGeom prst="rect">
            <a:avLst/>
          </a:prstGeom>
        </p:spPr>
      </p:pic>
      <p:pic>
        <p:nvPicPr>
          <p:cNvPr id="20" name="Picture 19">
            <a:extLst>
              <a:ext uri="{FF2B5EF4-FFF2-40B4-BE49-F238E27FC236}">
                <a16:creationId xmlns:a16="http://schemas.microsoft.com/office/drawing/2014/main" id="{88B1F67E-207E-46A8-41B3-131EB10700E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937691" y="2535499"/>
            <a:ext cx="3137990" cy="4058837"/>
          </a:xfrm>
          <a:prstGeom prst="rect">
            <a:avLst/>
          </a:prstGeom>
        </p:spPr>
      </p:pic>
      <p:pic>
        <p:nvPicPr>
          <p:cNvPr id="21" name="Picture 20">
            <a:extLst>
              <a:ext uri="{FF2B5EF4-FFF2-40B4-BE49-F238E27FC236}">
                <a16:creationId xmlns:a16="http://schemas.microsoft.com/office/drawing/2014/main" id="{E623C5C2-FC84-C611-EA19-E8EDCBE9B7C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10324" y="6312904"/>
            <a:ext cx="1033676" cy="536672"/>
          </a:xfrm>
          <a:prstGeom prst="rect">
            <a:avLst/>
          </a:prstGeom>
        </p:spPr>
      </p:pic>
      <p:pic>
        <p:nvPicPr>
          <p:cNvPr id="22" name="Picture 21">
            <a:extLst>
              <a:ext uri="{FF2B5EF4-FFF2-40B4-BE49-F238E27FC236}">
                <a16:creationId xmlns:a16="http://schemas.microsoft.com/office/drawing/2014/main" id="{498DA9EE-7301-D2CA-9B31-156022C4D35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47348" y="9099"/>
            <a:ext cx="1354612" cy="637387"/>
          </a:xfrm>
          <a:prstGeom prst="rect">
            <a:avLst/>
          </a:prstGeom>
        </p:spPr>
      </p:pic>
    </p:spTree>
    <p:extLst>
      <p:ext uri="{BB962C8B-B14F-4D97-AF65-F5344CB8AC3E}">
        <p14:creationId xmlns:p14="http://schemas.microsoft.com/office/powerpoint/2010/main" val="12680106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all, indoor, person&#10;&#10;Description automatically generated">
            <a:extLst>
              <a:ext uri="{FF2B5EF4-FFF2-40B4-BE49-F238E27FC236}">
                <a16:creationId xmlns:a16="http://schemas.microsoft.com/office/drawing/2014/main" id="{E0596BAF-45CA-AF0D-EA5D-19D6406133C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936240" y="3798871"/>
            <a:ext cx="3138737" cy="2900855"/>
          </a:xfrm>
          <a:prstGeom prst="rect">
            <a:avLst/>
          </a:prstGeom>
        </p:spPr>
      </p:pic>
      <p:sp>
        <p:nvSpPr>
          <p:cNvPr id="10" name="Text Placeholder 2">
            <a:extLst>
              <a:ext uri="{FF2B5EF4-FFF2-40B4-BE49-F238E27FC236}">
                <a16:creationId xmlns:a16="http://schemas.microsoft.com/office/drawing/2014/main" id="{08CDC276-A357-1060-F3B1-824E97E601BC}"/>
              </a:ext>
            </a:extLst>
          </p:cNvPr>
          <p:cNvSpPr txBox="1">
            <a:spLocks/>
          </p:cNvSpPr>
          <p:nvPr/>
        </p:nvSpPr>
        <p:spPr>
          <a:xfrm>
            <a:off x="361950" y="103230"/>
            <a:ext cx="8500697" cy="383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2000" b="1" i="0" kern="0" dirty="0">
                <a:solidFill>
                  <a:srgbClr val="00B050"/>
                </a:solidFill>
                <a:latin typeface="Calibri Light" panose="020F0302020204030204" pitchFamily="34" charset="0"/>
                <a:cs typeface="Calibri Light" panose="020F0302020204030204" pitchFamily="34" charset="0"/>
              </a:rPr>
              <a:t>Feedback</a:t>
            </a:r>
          </a:p>
        </p:txBody>
      </p:sp>
      <p:sp>
        <p:nvSpPr>
          <p:cNvPr id="11" name="Text Placeholder 3">
            <a:extLst>
              <a:ext uri="{FF2B5EF4-FFF2-40B4-BE49-F238E27FC236}">
                <a16:creationId xmlns:a16="http://schemas.microsoft.com/office/drawing/2014/main" id="{9311FA65-429F-71E2-C069-F57E75403B21}"/>
              </a:ext>
            </a:extLst>
          </p:cNvPr>
          <p:cNvSpPr txBox="1">
            <a:spLocks/>
          </p:cNvSpPr>
          <p:nvPr/>
        </p:nvSpPr>
        <p:spPr>
          <a:xfrm>
            <a:off x="361950" y="422597"/>
            <a:ext cx="8676925" cy="4357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spcBef>
                <a:spcPts val="600"/>
              </a:spcBef>
              <a:buNone/>
              <a:defRPr/>
            </a:pPr>
            <a:r>
              <a:rPr lang="en-US" sz="1800" b="1" i="0"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What children did</a:t>
            </a:r>
          </a:p>
        </p:txBody>
      </p:sp>
      <p:pic>
        <p:nvPicPr>
          <p:cNvPr id="12" name="Picture 11" descr="A picture containing indoor, bed, messy, clothes&#10;&#10;Description automatically generated">
            <a:extLst>
              <a:ext uri="{FF2B5EF4-FFF2-40B4-BE49-F238E27FC236}">
                <a16:creationId xmlns:a16="http://schemas.microsoft.com/office/drawing/2014/main" id="{035177E6-85D9-0C82-6B82-1468938376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9231" y="1005505"/>
            <a:ext cx="3978769" cy="273798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5B6CE16A-7745-F95D-3BB3-5FA7B161361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572001" y="1005505"/>
            <a:ext cx="4232768" cy="2737981"/>
          </a:xfrm>
          <a:prstGeom prst="rect">
            <a:avLst/>
          </a:prstGeom>
        </p:spPr>
      </p:pic>
      <p:pic>
        <p:nvPicPr>
          <p:cNvPr id="14" name="Picture 13">
            <a:extLst>
              <a:ext uri="{FF2B5EF4-FFF2-40B4-BE49-F238E27FC236}">
                <a16:creationId xmlns:a16="http://schemas.microsoft.com/office/drawing/2014/main" id="{14776E32-8F8A-E2DF-B6A9-C2DA972D6C8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10324" y="6312904"/>
            <a:ext cx="1033676" cy="536672"/>
          </a:xfrm>
          <a:prstGeom prst="rect">
            <a:avLst/>
          </a:prstGeom>
        </p:spPr>
      </p:pic>
      <p:pic>
        <p:nvPicPr>
          <p:cNvPr id="15" name="Picture 14">
            <a:extLst>
              <a:ext uri="{FF2B5EF4-FFF2-40B4-BE49-F238E27FC236}">
                <a16:creationId xmlns:a16="http://schemas.microsoft.com/office/drawing/2014/main" id="{F168291B-09B4-4EEF-45DC-75AFDAECA653}"/>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47348" y="9099"/>
            <a:ext cx="1354612" cy="637387"/>
          </a:xfrm>
          <a:prstGeom prst="rect">
            <a:avLst/>
          </a:prstGeom>
        </p:spPr>
      </p:pic>
      <p:pic>
        <p:nvPicPr>
          <p:cNvPr id="16" name="Picture 15">
            <a:extLst>
              <a:ext uri="{FF2B5EF4-FFF2-40B4-BE49-F238E27FC236}">
                <a16:creationId xmlns:a16="http://schemas.microsoft.com/office/drawing/2014/main" id="{BDF5EEE8-2665-28CE-8A4A-756FCECDCC4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747348" y="-35305"/>
            <a:ext cx="1354612" cy="637387"/>
          </a:xfrm>
          <a:prstGeom prst="rect">
            <a:avLst/>
          </a:prstGeom>
        </p:spPr>
      </p:pic>
    </p:spTree>
    <p:extLst>
      <p:ext uri="{BB962C8B-B14F-4D97-AF65-F5344CB8AC3E}">
        <p14:creationId xmlns:p14="http://schemas.microsoft.com/office/powerpoint/2010/main" val="32907027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DDC3424-0FA7-9A92-DB81-B7255ECEC49E}"/>
              </a:ext>
            </a:extLst>
          </p:cNvPr>
          <p:cNvSpPr>
            <a:spLocks noGrp="1"/>
          </p:cNvSpPr>
          <p:nvPr>
            <p:ph type="body" sz="quarter" idx="12"/>
          </p:nvPr>
        </p:nvSpPr>
        <p:spPr>
          <a:xfrm>
            <a:off x="361950" y="10323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Feedback</a:t>
            </a:r>
          </a:p>
        </p:txBody>
      </p:sp>
      <p:sp>
        <p:nvSpPr>
          <p:cNvPr id="10" name="Text Placeholder 3">
            <a:extLst>
              <a:ext uri="{FF2B5EF4-FFF2-40B4-BE49-F238E27FC236}">
                <a16:creationId xmlns:a16="http://schemas.microsoft.com/office/drawing/2014/main" id="{B6C23A54-8E4E-09B3-771C-B7885D20E735}"/>
              </a:ext>
            </a:extLst>
          </p:cNvPr>
          <p:cNvSpPr>
            <a:spLocks noGrp="1"/>
          </p:cNvSpPr>
          <p:nvPr>
            <p:ph type="body" sz="quarter" idx="14"/>
          </p:nvPr>
        </p:nvSpPr>
        <p:spPr>
          <a:xfrm>
            <a:off x="361950" y="413369"/>
            <a:ext cx="8676925" cy="435768"/>
          </a:xfrm>
        </p:spPr>
        <p:txBody>
          <a:bodyPr/>
          <a:lstStyle/>
          <a:p>
            <a:pPr algn="just">
              <a:spcBef>
                <a:spcPts val="600"/>
              </a:spcBef>
              <a:defRPr/>
            </a:pPr>
            <a:r>
              <a:rPr lang="en-US" sz="1800" b="1"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What parents and children said</a:t>
            </a:r>
          </a:p>
        </p:txBody>
      </p:sp>
      <p:sp>
        <p:nvSpPr>
          <p:cNvPr id="12" name="TextBox 11">
            <a:extLst>
              <a:ext uri="{FF2B5EF4-FFF2-40B4-BE49-F238E27FC236}">
                <a16:creationId xmlns:a16="http://schemas.microsoft.com/office/drawing/2014/main" id="{6FDF243B-07F3-AADD-C0B3-F05E12E6C5C2}"/>
              </a:ext>
            </a:extLst>
          </p:cNvPr>
          <p:cNvSpPr txBox="1"/>
          <p:nvPr/>
        </p:nvSpPr>
        <p:spPr>
          <a:xfrm>
            <a:off x="361950" y="1077478"/>
            <a:ext cx="1959924" cy="711907"/>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“This is easy”</a:t>
            </a:r>
          </a:p>
        </p:txBody>
      </p:sp>
      <p:sp>
        <p:nvSpPr>
          <p:cNvPr id="13" name="TextBox 12">
            <a:extLst>
              <a:ext uri="{FF2B5EF4-FFF2-40B4-BE49-F238E27FC236}">
                <a16:creationId xmlns:a16="http://schemas.microsoft.com/office/drawing/2014/main" id="{DB6CCB2A-2EAF-985E-FD45-5C5D08D37D2F}"/>
              </a:ext>
            </a:extLst>
          </p:cNvPr>
          <p:cNvSpPr txBox="1"/>
          <p:nvPr/>
        </p:nvSpPr>
        <p:spPr>
          <a:xfrm>
            <a:off x="2415527" y="1052797"/>
            <a:ext cx="2331976" cy="1039583"/>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“Children can do themselves”</a:t>
            </a:r>
          </a:p>
        </p:txBody>
      </p:sp>
      <p:sp>
        <p:nvSpPr>
          <p:cNvPr id="14" name="TextBox 13">
            <a:extLst>
              <a:ext uri="{FF2B5EF4-FFF2-40B4-BE49-F238E27FC236}">
                <a16:creationId xmlns:a16="http://schemas.microsoft.com/office/drawing/2014/main" id="{8281EE26-1423-7B10-C459-831750A54209}"/>
              </a:ext>
            </a:extLst>
          </p:cNvPr>
          <p:cNvSpPr txBox="1"/>
          <p:nvPr/>
        </p:nvSpPr>
        <p:spPr>
          <a:xfrm>
            <a:off x="3510636" y="2019351"/>
            <a:ext cx="1959925" cy="711907"/>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“No scissors”</a:t>
            </a:r>
          </a:p>
        </p:txBody>
      </p:sp>
      <p:sp>
        <p:nvSpPr>
          <p:cNvPr id="15" name="TextBox 14">
            <a:extLst>
              <a:ext uri="{FF2B5EF4-FFF2-40B4-BE49-F238E27FC236}">
                <a16:creationId xmlns:a16="http://schemas.microsoft.com/office/drawing/2014/main" id="{C56C7C5F-F4EB-483A-E2B9-C7487EA58346}"/>
              </a:ext>
            </a:extLst>
          </p:cNvPr>
          <p:cNvSpPr txBox="1"/>
          <p:nvPr/>
        </p:nvSpPr>
        <p:spPr>
          <a:xfrm>
            <a:off x="193402" y="4263322"/>
            <a:ext cx="8500697" cy="2094444"/>
          </a:xfrm>
          <a:prstGeom prst="rect">
            <a:avLst/>
          </a:prstGeom>
          <a:noFill/>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What we observed?</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Seemed happy with carboard cut-outs; did not seem to care that it was not laminated</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Liked colouring materials, coloured paper</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Looked confused with items like word cards, picture cards, but were able to related to the illustrated activity poster.</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Seemed more at ease when video is shown,</a:t>
            </a:r>
          </a:p>
        </p:txBody>
      </p:sp>
      <p:sp>
        <p:nvSpPr>
          <p:cNvPr id="16" name="TextBox 15">
            <a:extLst>
              <a:ext uri="{FF2B5EF4-FFF2-40B4-BE49-F238E27FC236}">
                <a16:creationId xmlns:a16="http://schemas.microsoft.com/office/drawing/2014/main" id="{8A314769-93FC-92AB-0477-1C4715A7F938}"/>
              </a:ext>
            </a:extLst>
          </p:cNvPr>
          <p:cNvSpPr txBox="1"/>
          <p:nvPr/>
        </p:nvSpPr>
        <p:spPr>
          <a:xfrm>
            <a:off x="4950225" y="2321917"/>
            <a:ext cx="3828472" cy="1459678"/>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“Should not be too expensive… school (private) has sent stuff… costs 1,500 Rupees!”</a:t>
            </a:r>
          </a:p>
        </p:txBody>
      </p:sp>
      <p:sp>
        <p:nvSpPr>
          <p:cNvPr id="17" name="TextBox 16">
            <a:extLst>
              <a:ext uri="{FF2B5EF4-FFF2-40B4-BE49-F238E27FC236}">
                <a16:creationId xmlns:a16="http://schemas.microsoft.com/office/drawing/2014/main" id="{C3493A6C-4ABA-24D3-425F-9D23AE464D6D}"/>
              </a:ext>
            </a:extLst>
          </p:cNvPr>
          <p:cNvSpPr txBox="1"/>
          <p:nvPr/>
        </p:nvSpPr>
        <p:spPr>
          <a:xfrm>
            <a:off x="361950" y="1959542"/>
            <a:ext cx="2331976" cy="941222"/>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“I will get idea(s) from this”</a:t>
            </a:r>
          </a:p>
        </p:txBody>
      </p:sp>
      <p:sp>
        <p:nvSpPr>
          <p:cNvPr id="18" name="TextBox 17">
            <a:extLst>
              <a:ext uri="{FF2B5EF4-FFF2-40B4-BE49-F238E27FC236}">
                <a16:creationId xmlns:a16="http://schemas.microsoft.com/office/drawing/2014/main" id="{B854FC4C-835B-9439-9A01-853C89448AA8}"/>
              </a:ext>
            </a:extLst>
          </p:cNvPr>
          <p:cNvSpPr txBox="1"/>
          <p:nvPr/>
        </p:nvSpPr>
        <p:spPr>
          <a:xfrm>
            <a:off x="1724027" y="2731258"/>
            <a:ext cx="2469750" cy="1191156"/>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“We will also learn with them”</a:t>
            </a:r>
          </a:p>
        </p:txBody>
      </p:sp>
      <p:sp>
        <p:nvSpPr>
          <p:cNvPr id="19" name="TextBox 18">
            <a:extLst>
              <a:ext uri="{FF2B5EF4-FFF2-40B4-BE49-F238E27FC236}">
                <a16:creationId xmlns:a16="http://schemas.microsoft.com/office/drawing/2014/main" id="{A1734169-9C23-402C-EABF-C5D079A6339C}"/>
              </a:ext>
            </a:extLst>
          </p:cNvPr>
          <p:cNvSpPr txBox="1"/>
          <p:nvPr/>
        </p:nvSpPr>
        <p:spPr>
          <a:xfrm>
            <a:off x="5499424" y="1077478"/>
            <a:ext cx="3300161" cy="1110204"/>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“Maybe easier for the school, if we get all at          once”</a:t>
            </a:r>
          </a:p>
        </p:txBody>
      </p:sp>
      <p:sp>
        <p:nvSpPr>
          <p:cNvPr id="20" name="TextBox 19">
            <a:extLst>
              <a:ext uri="{FF2B5EF4-FFF2-40B4-BE49-F238E27FC236}">
                <a16:creationId xmlns:a16="http://schemas.microsoft.com/office/drawing/2014/main" id="{BE268BED-69FC-7F0C-D29D-CFED01EB0D87}"/>
              </a:ext>
            </a:extLst>
          </p:cNvPr>
          <p:cNvSpPr txBox="1"/>
          <p:nvPr/>
        </p:nvSpPr>
        <p:spPr>
          <a:xfrm>
            <a:off x="3663036" y="3688317"/>
            <a:ext cx="2202505" cy="814938"/>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400" i="0" dirty="0">
                <a:solidFill>
                  <a:prstClr val="black"/>
                </a:solidFill>
                <a:latin typeface="Calibri Light" panose="020F0302020204030204" pitchFamily="34" charset="0"/>
                <a:cs typeface="Calibri Light" panose="020F0302020204030204" pitchFamily="34" charset="0"/>
              </a:rPr>
              <a:t>“Need to correct name”</a:t>
            </a:r>
          </a:p>
        </p:txBody>
      </p:sp>
      <p:pic>
        <p:nvPicPr>
          <p:cNvPr id="21" name="Picture 20">
            <a:extLst>
              <a:ext uri="{FF2B5EF4-FFF2-40B4-BE49-F238E27FC236}">
                <a16:creationId xmlns:a16="http://schemas.microsoft.com/office/drawing/2014/main" id="{C4A33816-C7F5-6AEB-2B6A-236B964A52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10324" y="6312904"/>
            <a:ext cx="1033676" cy="536672"/>
          </a:xfrm>
          <a:prstGeom prst="rect">
            <a:avLst/>
          </a:prstGeom>
        </p:spPr>
      </p:pic>
      <p:pic>
        <p:nvPicPr>
          <p:cNvPr id="22" name="Picture 21">
            <a:extLst>
              <a:ext uri="{FF2B5EF4-FFF2-40B4-BE49-F238E27FC236}">
                <a16:creationId xmlns:a16="http://schemas.microsoft.com/office/drawing/2014/main" id="{C759EF20-940F-10D5-24DD-3C65616A495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47348" y="51140"/>
            <a:ext cx="1354612" cy="637387"/>
          </a:xfrm>
          <a:prstGeom prst="rect">
            <a:avLst/>
          </a:prstGeom>
        </p:spPr>
      </p:pic>
      <p:pic>
        <p:nvPicPr>
          <p:cNvPr id="23" name="Picture 22">
            <a:extLst>
              <a:ext uri="{FF2B5EF4-FFF2-40B4-BE49-F238E27FC236}">
                <a16:creationId xmlns:a16="http://schemas.microsoft.com/office/drawing/2014/main" id="{2A3969AD-4C47-380E-DB00-13A5FC27BEB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10324" y="6323414"/>
            <a:ext cx="1033676" cy="536672"/>
          </a:xfrm>
          <a:prstGeom prst="rect">
            <a:avLst/>
          </a:prstGeom>
        </p:spPr>
      </p:pic>
    </p:spTree>
    <p:extLst>
      <p:ext uri="{BB962C8B-B14F-4D97-AF65-F5344CB8AC3E}">
        <p14:creationId xmlns:p14="http://schemas.microsoft.com/office/powerpoint/2010/main" val="9562763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5F41594-FD7B-88D9-FB6C-FEF18920CC71}"/>
              </a:ext>
            </a:extLst>
          </p:cNvPr>
          <p:cNvSpPr>
            <a:spLocks noGrp="1"/>
          </p:cNvSpPr>
          <p:nvPr>
            <p:ph type="body" sz="quarter" idx="12"/>
          </p:nvPr>
        </p:nvSpPr>
        <p:spPr>
          <a:xfrm>
            <a:off x="361271" y="310930"/>
            <a:ext cx="8472780" cy="383242"/>
          </a:xfrm>
        </p:spPr>
        <p:txBody>
          <a:bodyPr/>
          <a:lstStyle/>
          <a:p>
            <a:r>
              <a:rPr lang="en-US" b="1" dirty="0">
                <a:solidFill>
                  <a:srgbClr val="00B050"/>
                </a:solidFill>
                <a:latin typeface="Calibri Light" panose="020F0302020204030204" pitchFamily="34" charset="0"/>
                <a:cs typeface="Calibri Light" panose="020F0302020204030204" pitchFamily="34" charset="0"/>
              </a:rPr>
              <a:t>Components of the solution</a:t>
            </a:r>
          </a:p>
          <a:p>
            <a:endParaRPr lang="en-IN" dirty="0"/>
          </a:p>
        </p:txBody>
      </p:sp>
      <p:pic>
        <p:nvPicPr>
          <p:cNvPr id="10" name="Graphic 9" descr="Monthly calendar">
            <a:extLst>
              <a:ext uri="{FF2B5EF4-FFF2-40B4-BE49-F238E27FC236}">
                <a16:creationId xmlns:a16="http://schemas.microsoft.com/office/drawing/2014/main" id="{35CE1695-AE1D-190A-E0D6-EBD6A2C818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6794" y="1118542"/>
            <a:ext cx="900000" cy="900000"/>
          </a:xfrm>
          <a:prstGeom prst="rect">
            <a:avLst/>
          </a:prstGeom>
        </p:spPr>
      </p:pic>
      <p:pic>
        <p:nvPicPr>
          <p:cNvPr id="11" name="Graphic 10" descr="Dollar">
            <a:extLst>
              <a:ext uri="{FF2B5EF4-FFF2-40B4-BE49-F238E27FC236}">
                <a16:creationId xmlns:a16="http://schemas.microsoft.com/office/drawing/2014/main" id="{38F4DD91-7992-E31E-6D4B-B9548AE0C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0694" y="1190542"/>
            <a:ext cx="756000" cy="756000"/>
          </a:xfrm>
          <a:prstGeom prst="rect">
            <a:avLst/>
          </a:prstGeom>
        </p:spPr>
      </p:pic>
      <p:pic>
        <p:nvPicPr>
          <p:cNvPr id="12" name="Graphic 11" descr="Packing Box Open">
            <a:extLst>
              <a:ext uri="{FF2B5EF4-FFF2-40B4-BE49-F238E27FC236}">
                <a16:creationId xmlns:a16="http://schemas.microsoft.com/office/drawing/2014/main" id="{2E2FF7CA-8F04-FF74-D151-18675F9B73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226" y="1118542"/>
            <a:ext cx="900000" cy="900000"/>
          </a:xfrm>
          <a:prstGeom prst="rect">
            <a:avLst/>
          </a:prstGeom>
        </p:spPr>
      </p:pic>
      <p:sp>
        <p:nvSpPr>
          <p:cNvPr id="13" name="TextBox 12">
            <a:extLst>
              <a:ext uri="{FF2B5EF4-FFF2-40B4-BE49-F238E27FC236}">
                <a16:creationId xmlns:a16="http://schemas.microsoft.com/office/drawing/2014/main" id="{C2A65B1B-9C72-485E-FDAB-D43BBBB0D53D}"/>
              </a:ext>
            </a:extLst>
          </p:cNvPr>
          <p:cNvSpPr txBox="1"/>
          <p:nvPr/>
        </p:nvSpPr>
        <p:spPr>
          <a:xfrm>
            <a:off x="485441" y="2335846"/>
            <a:ext cx="2019589" cy="338554"/>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Multiple-use materials</a:t>
            </a:r>
            <a:endParaRPr lang="en-IN" dirty="0"/>
          </a:p>
        </p:txBody>
      </p:sp>
      <p:sp>
        <p:nvSpPr>
          <p:cNvPr id="14" name="TextBox 13">
            <a:extLst>
              <a:ext uri="{FF2B5EF4-FFF2-40B4-BE49-F238E27FC236}">
                <a16:creationId xmlns:a16="http://schemas.microsoft.com/office/drawing/2014/main" id="{9A00DB92-1A82-2118-E26A-B7516DF025B1}"/>
              </a:ext>
            </a:extLst>
          </p:cNvPr>
          <p:cNvSpPr txBox="1"/>
          <p:nvPr/>
        </p:nvSpPr>
        <p:spPr>
          <a:xfrm>
            <a:off x="6776999" y="2335518"/>
            <a:ext cx="2019590" cy="584775"/>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Sent every month to parents</a:t>
            </a:r>
            <a:endParaRPr lang="en-IN" dirty="0"/>
          </a:p>
        </p:txBody>
      </p:sp>
      <p:sp>
        <p:nvSpPr>
          <p:cNvPr id="15" name="TextBox 14">
            <a:extLst>
              <a:ext uri="{FF2B5EF4-FFF2-40B4-BE49-F238E27FC236}">
                <a16:creationId xmlns:a16="http://schemas.microsoft.com/office/drawing/2014/main" id="{58771BF5-940A-49E1-57D2-BF9D99019F51}"/>
              </a:ext>
            </a:extLst>
          </p:cNvPr>
          <p:cNvSpPr txBox="1"/>
          <p:nvPr/>
        </p:nvSpPr>
        <p:spPr>
          <a:xfrm>
            <a:off x="4980466" y="2337459"/>
            <a:ext cx="1572548" cy="584775"/>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Low cost (less than Rs. 99)</a:t>
            </a:r>
          </a:p>
        </p:txBody>
      </p:sp>
      <p:grpSp>
        <p:nvGrpSpPr>
          <p:cNvPr id="17" name="Group 16">
            <a:extLst>
              <a:ext uri="{FF2B5EF4-FFF2-40B4-BE49-F238E27FC236}">
                <a16:creationId xmlns:a16="http://schemas.microsoft.com/office/drawing/2014/main" id="{CF849490-3DAE-6210-9311-4BE4808876F7}"/>
              </a:ext>
            </a:extLst>
          </p:cNvPr>
          <p:cNvGrpSpPr>
            <a:grpSpLocks noChangeAspect="1"/>
          </p:cNvGrpSpPr>
          <p:nvPr/>
        </p:nvGrpSpPr>
        <p:grpSpPr>
          <a:xfrm>
            <a:off x="3235318" y="4070683"/>
            <a:ext cx="751056" cy="900000"/>
            <a:chOff x="2797431" y="3161367"/>
            <a:chExt cx="1343152" cy="1609516"/>
          </a:xfrm>
        </p:grpSpPr>
        <p:pic>
          <p:nvPicPr>
            <p:cNvPr id="18" name="Graphic 17" descr="Group">
              <a:extLst>
                <a:ext uri="{FF2B5EF4-FFF2-40B4-BE49-F238E27FC236}">
                  <a16:creationId xmlns:a16="http://schemas.microsoft.com/office/drawing/2014/main" id="{1B245CC9-ED5F-32DD-3A5E-B186AE35F98A}"/>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7431" y="3856483"/>
              <a:ext cx="914400" cy="914400"/>
            </a:xfrm>
            <a:prstGeom prst="rect">
              <a:avLst/>
            </a:prstGeom>
          </p:spPr>
        </p:pic>
        <p:pic>
          <p:nvPicPr>
            <p:cNvPr id="19" name="Graphic 18" descr="Neighborhood">
              <a:extLst>
                <a:ext uri="{FF2B5EF4-FFF2-40B4-BE49-F238E27FC236}">
                  <a16:creationId xmlns:a16="http://schemas.microsoft.com/office/drawing/2014/main" id="{CD45C258-1266-30A9-9632-F583D96B4019}"/>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26183" y="3161367"/>
              <a:ext cx="914400" cy="914400"/>
            </a:xfrm>
            <a:prstGeom prst="rect">
              <a:avLst/>
            </a:prstGeom>
          </p:spPr>
        </p:pic>
      </p:grpSp>
      <p:pic>
        <p:nvPicPr>
          <p:cNvPr id="20" name="Graphic 19" descr="Receiver">
            <a:extLst>
              <a:ext uri="{FF2B5EF4-FFF2-40B4-BE49-F238E27FC236}">
                <a16:creationId xmlns:a16="http://schemas.microsoft.com/office/drawing/2014/main" id="{412F517C-EFA4-D984-06FF-9135C2BDE0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6794" y="4160683"/>
            <a:ext cx="720000" cy="720000"/>
          </a:xfrm>
          <a:prstGeom prst="rect">
            <a:avLst/>
          </a:prstGeom>
        </p:spPr>
      </p:pic>
      <p:pic>
        <p:nvPicPr>
          <p:cNvPr id="21" name="Graphic 20" descr="Image">
            <a:extLst>
              <a:ext uri="{FF2B5EF4-FFF2-40B4-BE49-F238E27FC236}">
                <a16:creationId xmlns:a16="http://schemas.microsoft.com/office/drawing/2014/main" id="{F90335BA-58B5-60B2-CD7C-4167D300D9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60847" y="1118542"/>
            <a:ext cx="900000" cy="900000"/>
          </a:xfrm>
          <a:prstGeom prst="rect">
            <a:avLst/>
          </a:prstGeom>
        </p:spPr>
      </p:pic>
      <p:sp>
        <p:nvSpPr>
          <p:cNvPr id="22" name="TextBox 21">
            <a:extLst>
              <a:ext uri="{FF2B5EF4-FFF2-40B4-BE49-F238E27FC236}">
                <a16:creationId xmlns:a16="http://schemas.microsoft.com/office/drawing/2014/main" id="{8EF8AB79-B3B4-8ABE-A078-A286E42D9F5E}"/>
              </a:ext>
            </a:extLst>
          </p:cNvPr>
          <p:cNvSpPr txBox="1"/>
          <p:nvPr/>
        </p:nvSpPr>
        <p:spPr>
          <a:xfrm>
            <a:off x="2601052" y="5307004"/>
            <a:ext cx="2151923" cy="830997"/>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Community volunteers facilitating activities in small groups</a:t>
            </a:r>
          </a:p>
        </p:txBody>
      </p:sp>
      <p:sp>
        <p:nvSpPr>
          <p:cNvPr id="23" name="TextBox 22">
            <a:extLst>
              <a:ext uri="{FF2B5EF4-FFF2-40B4-BE49-F238E27FC236}">
                <a16:creationId xmlns:a16="http://schemas.microsoft.com/office/drawing/2014/main" id="{ADAEACBC-58FA-5A85-929C-2DAA4A9165AC}"/>
              </a:ext>
            </a:extLst>
          </p:cNvPr>
          <p:cNvSpPr txBox="1"/>
          <p:nvPr/>
        </p:nvSpPr>
        <p:spPr>
          <a:xfrm>
            <a:off x="485441" y="5307005"/>
            <a:ext cx="2019589" cy="830997"/>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School teachers, who follow up with parents and children</a:t>
            </a:r>
          </a:p>
        </p:txBody>
      </p:sp>
      <p:pic>
        <p:nvPicPr>
          <p:cNvPr id="24" name="Graphic 23" descr="Users">
            <a:extLst>
              <a:ext uri="{FF2B5EF4-FFF2-40B4-BE49-F238E27FC236}">
                <a16:creationId xmlns:a16="http://schemas.microsoft.com/office/drawing/2014/main" id="{ED12ED8A-8932-F71F-D80D-ED9D2AB30E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2226" y="4070683"/>
            <a:ext cx="900000" cy="900000"/>
          </a:xfrm>
          <a:prstGeom prst="rect">
            <a:avLst/>
          </a:prstGeom>
        </p:spPr>
      </p:pic>
      <p:pic>
        <p:nvPicPr>
          <p:cNvPr id="25" name="Graphic 24" descr="Books">
            <a:extLst>
              <a:ext uri="{FF2B5EF4-FFF2-40B4-BE49-F238E27FC236}">
                <a16:creationId xmlns:a16="http://schemas.microsoft.com/office/drawing/2014/main" id="{E9AD8B52-9C64-C420-60CE-CD0DF8FC1A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88694" y="4070683"/>
            <a:ext cx="900000" cy="900000"/>
          </a:xfrm>
          <a:prstGeom prst="rect">
            <a:avLst/>
          </a:prstGeom>
        </p:spPr>
      </p:pic>
      <p:sp>
        <p:nvSpPr>
          <p:cNvPr id="26" name="TextBox 25">
            <a:extLst>
              <a:ext uri="{FF2B5EF4-FFF2-40B4-BE49-F238E27FC236}">
                <a16:creationId xmlns:a16="http://schemas.microsoft.com/office/drawing/2014/main" id="{512113AA-548D-B604-587E-96F78DF2AB83}"/>
              </a:ext>
            </a:extLst>
          </p:cNvPr>
          <p:cNvSpPr txBox="1"/>
          <p:nvPr/>
        </p:nvSpPr>
        <p:spPr>
          <a:xfrm>
            <a:off x="2601052" y="2335518"/>
            <a:ext cx="2019589" cy="584775"/>
          </a:xfrm>
          <a:prstGeom prst="rect">
            <a:avLst/>
          </a:prstGeom>
          <a:noFill/>
        </p:spPr>
        <p:txBody>
          <a:bodyPr wrap="square" rtlCol="0">
            <a:spAutoFit/>
          </a:bodyPr>
          <a:lstStyle/>
          <a:p>
            <a:r>
              <a:rPr lang="en-US" sz="1600" b="0" i="0" dirty="0">
                <a:solidFill>
                  <a:prstClr val="black"/>
                </a:solidFill>
                <a:latin typeface="Calibri Light" panose="020F0302020204030204" pitchFamily="34" charset="0"/>
                <a:cs typeface="Calibri Light" panose="020F0302020204030204" pitchFamily="34" charset="0"/>
              </a:rPr>
              <a:t>Illustrated activity posters</a:t>
            </a:r>
            <a:endParaRPr lang="en-IN" dirty="0"/>
          </a:p>
        </p:txBody>
      </p:sp>
      <p:sp>
        <p:nvSpPr>
          <p:cNvPr id="27" name="TextBox 26">
            <a:extLst>
              <a:ext uri="{FF2B5EF4-FFF2-40B4-BE49-F238E27FC236}">
                <a16:creationId xmlns:a16="http://schemas.microsoft.com/office/drawing/2014/main" id="{3CDD95A2-CA7A-6D98-B0C6-A3F819985A6F}"/>
              </a:ext>
            </a:extLst>
          </p:cNvPr>
          <p:cNvSpPr txBox="1"/>
          <p:nvPr/>
        </p:nvSpPr>
        <p:spPr>
          <a:xfrm>
            <a:off x="4848997" y="5307003"/>
            <a:ext cx="1955544" cy="584775"/>
          </a:xfrm>
          <a:prstGeom prst="rect">
            <a:avLst/>
          </a:prstGeom>
          <a:noFill/>
        </p:spPr>
        <p:txBody>
          <a:bodyPr wrap="square" rtlCol="0">
            <a:spAutoFit/>
          </a:bodyPr>
          <a:lstStyle/>
          <a:p>
            <a:r>
              <a:rPr lang="en-IN" sz="1600" b="0" i="0" dirty="0">
                <a:solidFill>
                  <a:srgbClr val="000000"/>
                </a:solidFill>
                <a:effectLst/>
                <a:latin typeface="Calibri Light" panose="020F0302020204030204" pitchFamily="34" charset="0"/>
              </a:rPr>
              <a:t>Community level resources (books)</a:t>
            </a:r>
            <a:endParaRPr lang="en-US" sz="1600" b="0" i="0" dirty="0">
              <a:solidFill>
                <a:prstClr val="black"/>
              </a:solidFill>
              <a:latin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922FE685-3761-59D5-8400-9B7867412540}"/>
              </a:ext>
            </a:extLst>
          </p:cNvPr>
          <p:cNvSpPr txBox="1"/>
          <p:nvPr/>
        </p:nvSpPr>
        <p:spPr>
          <a:xfrm>
            <a:off x="6809265" y="5307004"/>
            <a:ext cx="1955544" cy="830997"/>
          </a:xfrm>
          <a:prstGeom prst="rect">
            <a:avLst/>
          </a:prstGeom>
          <a:noFill/>
        </p:spPr>
        <p:txBody>
          <a:bodyPr wrap="square" rtlCol="0">
            <a:spAutoFit/>
          </a:bodyPr>
          <a:lstStyle/>
          <a:p>
            <a:r>
              <a:rPr lang="en-IN" sz="1600" b="0" i="0" dirty="0">
                <a:solidFill>
                  <a:srgbClr val="000000"/>
                </a:solidFill>
                <a:effectLst/>
                <a:latin typeface="Calibri Light" panose="020F0302020204030204" pitchFamily="34" charset="0"/>
              </a:rPr>
              <a:t>Messages / stories sent through automated calls</a:t>
            </a:r>
            <a:endParaRPr lang="en-US" sz="1600" b="0" i="0" dirty="0">
              <a:solidFill>
                <a:prstClr val="black"/>
              </a:solidFill>
              <a:latin typeface="Calibri Light" panose="020F0302020204030204" pitchFamily="34" charset="0"/>
              <a:cs typeface="Calibri Light" panose="020F0302020204030204" pitchFamily="34" charset="0"/>
            </a:endParaRPr>
          </a:p>
        </p:txBody>
      </p:sp>
      <p:pic>
        <p:nvPicPr>
          <p:cNvPr id="29" name="Picture 28">
            <a:extLst>
              <a:ext uri="{FF2B5EF4-FFF2-40B4-BE49-F238E27FC236}">
                <a16:creationId xmlns:a16="http://schemas.microsoft.com/office/drawing/2014/main" id="{C04EA941-DB7C-7499-91DB-8CF2C1361057}"/>
              </a:ext>
            </a:extLst>
          </p:cNvPr>
          <p:cNvPicPr>
            <a:picLocks noChangeAspect="1"/>
          </p:cNvPicPr>
          <p:nvPr/>
        </p:nvPicPr>
        <p:blipFill rotWithShape="1">
          <a:blip r:embed="rId20" cstate="screen">
            <a:extLst>
              <a:ext uri="{28A0092B-C50C-407E-A947-70E740481C1C}">
                <a14:useLocalDpi xmlns:a14="http://schemas.microsoft.com/office/drawing/2010/main" val="0"/>
              </a:ext>
            </a:extLst>
          </a:blip>
          <a:srcRect/>
          <a:stretch/>
        </p:blipFill>
        <p:spPr>
          <a:xfrm>
            <a:off x="7757858" y="40629"/>
            <a:ext cx="1354612" cy="637387"/>
          </a:xfrm>
          <a:prstGeom prst="rect">
            <a:avLst/>
          </a:prstGeom>
        </p:spPr>
      </p:pic>
      <p:pic>
        <p:nvPicPr>
          <p:cNvPr id="30" name="Picture 29">
            <a:extLst>
              <a:ext uri="{FF2B5EF4-FFF2-40B4-BE49-F238E27FC236}">
                <a16:creationId xmlns:a16="http://schemas.microsoft.com/office/drawing/2014/main" id="{3695D832-A0C6-AAB0-B2BF-27FDD909B1B7}"/>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8110324" y="6323414"/>
            <a:ext cx="1033676" cy="536672"/>
          </a:xfrm>
          <a:prstGeom prst="rect">
            <a:avLst/>
          </a:prstGeom>
        </p:spPr>
      </p:pic>
    </p:spTree>
    <p:extLst>
      <p:ext uri="{BB962C8B-B14F-4D97-AF65-F5344CB8AC3E}">
        <p14:creationId xmlns:p14="http://schemas.microsoft.com/office/powerpoint/2010/main" val="31729560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56CF0-70D1-4B81-B4FF-D320677BFE1F}"/>
              </a:ext>
            </a:extLst>
          </p:cNvPr>
          <p:cNvSpPr txBox="1"/>
          <p:nvPr/>
        </p:nvSpPr>
        <p:spPr>
          <a:xfrm>
            <a:off x="2588078" y="1453242"/>
            <a:ext cx="6047987" cy="5012343"/>
          </a:xfrm>
          <a:prstGeom prst="rect">
            <a:avLst/>
          </a:prstGeom>
          <a:noFill/>
        </p:spPr>
        <p:txBody>
          <a:bodyPr wrap="square" rtlCol="0">
            <a:noAutofit/>
          </a:bodyPr>
          <a:lstStyle/>
          <a:p>
            <a:pPr marL="285750" indent="-285750" algn="just">
              <a:lnSpc>
                <a:spcPct val="150000"/>
              </a:lnSpc>
              <a:spcBef>
                <a:spcPts val="600"/>
              </a:spcBef>
              <a:spcAft>
                <a:spcPts val="600"/>
              </a:spcAft>
              <a:buFont typeface="Wingdings" panose="05000000000000000000" pitchFamily="2" charset="2"/>
              <a:buChar char="§"/>
              <a:defRPr/>
            </a:pPr>
            <a:r>
              <a:rPr lang="en-US" b="0" i="0" dirty="0">
                <a:solidFill>
                  <a:prstClr val="black"/>
                </a:solidFill>
                <a:latin typeface="Calibri Light" panose="020F0302020204030204" pitchFamily="34" charset="0"/>
                <a:cs typeface="Calibri Light" panose="020F0302020204030204" pitchFamily="34" charset="0"/>
              </a:rPr>
              <a:t>Kits that can be made / assembled by local women / Self-Help Groups</a:t>
            </a:r>
          </a:p>
          <a:p>
            <a:pPr marL="285750" indent="-285750" algn="just">
              <a:lnSpc>
                <a:spcPct val="150000"/>
              </a:lnSpc>
              <a:spcBef>
                <a:spcPts val="600"/>
              </a:spcBef>
              <a:spcAft>
                <a:spcPts val="600"/>
              </a:spcAft>
              <a:buFont typeface="Wingdings" panose="05000000000000000000" pitchFamily="2" charset="2"/>
              <a:buChar char="§"/>
              <a:defRPr/>
            </a:pPr>
            <a:r>
              <a:rPr lang="en-US" b="0" i="0" dirty="0">
                <a:solidFill>
                  <a:prstClr val="black"/>
                </a:solidFill>
                <a:latin typeface="Calibri Light" panose="020F0302020204030204" pitchFamily="34" charset="0"/>
                <a:cs typeface="Calibri Light" panose="020F0302020204030204" pitchFamily="34" charset="0"/>
              </a:rPr>
              <a:t>Thematic kits linked to school curriculum, that focus on certain skills (creativity, critical thinking)</a:t>
            </a:r>
          </a:p>
          <a:p>
            <a:pPr marL="285750" marR="0" lvl="0" indent="-285750" algn="just" defTabSz="914400" rtl="0" eaLnBrk="0" fontAlgn="base" latinLnBrk="0" hangingPunct="0">
              <a:lnSpc>
                <a:spcPct val="150000"/>
              </a:lnSpc>
              <a:spcBef>
                <a:spcPts val="600"/>
              </a:spcBef>
              <a:spcAft>
                <a:spcPts val="600"/>
              </a:spcAft>
              <a:buClrTx/>
              <a:buSzTx/>
              <a:buFont typeface="Wingdings" panose="05000000000000000000" pitchFamily="2" charset="2"/>
              <a:buChar char="§"/>
              <a:tabLst/>
              <a:defRPr/>
            </a:pPr>
            <a:r>
              <a:rPr lang="en-US" b="0" i="0" dirty="0">
                <a:solidFill>
                  <a:prstClr val="black"/>
                </a:solidFill>
                <a:latin typeface="Calibri Light" panose="020F0302020204030204" pitchFamily="34" charset="0"/>
                <a:cs typeface="Calibri Light" panose="020F0302020204030204" pitchFamily="34" charset="0"/>
              </a:rPr>
              <a:t>Kits for higher grades (</a:t>
            </a:r>
            <a:r>
              <a:rPr lang="en-US" dirty="0">
                <a:solidFill>
                  <a:prstClr val="black"/>
                </a:solidFill>
                <a:latin typeface="Calibri Light" panose="020F0302020204030204" pitchFamily="34" charset="0"/>
                <a:cs typeface="Calibri Light" panose="020F0302020204030204" pitchFamily="34" charset="0"/>
              </a:rPr>
              <a:t>4</a:t>
            </a:r>
            <a:r>
              <a:rPr lang="en-US" b="0" i="0" dirty="0">
                <a:solidFill>
                  <a:prstClr val="black"/>
                </a:solidFill>
                <a:latin typeface="Calibri Light" panose="020F0302020204030204" pitchFamily="34" charset="0"/>
                <a:cs typeface="Calibri Light" panose="020F0302020204030204" pitchFamily="34" charset="0"/>
              </a:rPr>
              <a:t>-8)</a:t>
            </a:r>
          </a:p>
          <a:p>
            <a:pPr marL="285750" marR="0" lvl="0" indent="-285750" algn="just" defTabSz="914400" rtl="0" eaLnBrk="0" fontAlgn="base" latinLnBrk="0" hangingPunct="0">
              <a:lnSpc>
                <a:spcPct val="150000"/>
              </a:lnSpc>
              <a:spcBef>
                <a:spcPts val="600"/>
              </a:spcBef>
              <a:spcAft>
                <a:spcPts val="600"/>
              </a:spcAft>
              <a:buClrTx/>
              <a:buSzTx/>
              <a:buFont typeface="Wingdings" panose="05000000000000000000" pitchFamily="2" charset="2"/>
              <a:buChar char="§"/>
              <a:tabLst/>
              <a:defRPr/>
            </a:pPr>
            <a:r>
              <a:rPr lang="en-US" b="0" i="0" dirty="0">
                <a:solidFill>
                  <a:prstClr val="black"/>
                </a:solidFill>
                <a:latin typeface="Calibri Light" panose="020F0302020204030204" pitchFamily="34" charset="0"/>
                <a:cs typeface="Calibri Light" panose="020F0302020204030204" pitchFamily="34" charset="0"/>
              </a:rPr>
              <a:t>Learning kits for out-of-school adolescents</a:t>
            </a:r>
          </a:p>
          <a:p>
            <a:pPr marL="285750" indent="-285750" algn="just">
              <a:lnSpc>
                <a:spcPct val="150000"/>
              </a:lnSpc>
              <a:spcBef>
                <a:spcPts val="600"/>
              </a:spcBef>
              <a:spcAft>
                <a:spcPts val="600"/>
              </a:spcAft>
              <a:buFont typeface="Wingdings" panose="05000000000000000000" pitchFamily="2" charset="2"/>
              <a:buChar char="§"/>
              <a:defRPr/>
            </a:pPr>
            <a:r>
              <a:rPr lang="en-US" sz="2000" b="0" i="0" dirty="0">
                <a:solidFill>
                  <a:prstClr val="black"/>
                </a:solidFill>
                <a:latin typeface="Calibri Light" panose="020F0302020204030204" pitchFamily="34" charset="0"/>
                <a:cs typeface="Calibri Light" panose="020F0302020204030204" pitchFamily="34" charset="0"/>
              </a:rPr>
              <a:t>How do we make the box itself a puzzle / game?</a:t>
            </a:r>
            <a:endParaRPr lang="en-US" sz="2000" dirty="0">
              <a:solidFill>
                <a:prstClr val="black"/>
              </a:solidFill>
              <a:latin typeface="Calibri Light" panose="020F0302020204030204" pitchFamily="34" charset="0"/>
              <a:cs typeface="Calibri Light" panose="020F0302020204030204" pitchFamily="34" charset="0"/>
            </a:endParaRPr>
          </a:p>
          <a:p>
            <a:pPr marL="285750" indent="-285750" algn="just">
              <a:lnSpc>
                <a:spcPct val="150000"/>
              </a:lnSpc>
              <a:spcBef>
                <a:spcPts val="600"/>
              </a:spcBef>
              <a:spcAft>
                <a:spcPts val="600"/>
              </a:spcAft>
              <a:buFont typeface="Wingdings" panose="05000000000000000000" pitchFamily="2" charset="2"/>
              <a:buChar char="§"/>
              <a:defRPr/>
            </a:pPr>
            <a:r>
              <a:rPr lang="en-US" b="0" i="0" dirty="0">
                <a:solidFill>
                  <a:prstClr val="black"/>
                </a:solidFill>
                <a:latin typeface="Calibri Light" panose="020F0302020204030204" pitchFamily="34" charset="0"/>
                <a:cs typeface="Calibri Light" panose="020F0302020204030204" pitchFamily="34" charset="0"/>
              </a:rPr>
              <a:t>Low cost + bonus materials variant</a:t>
            </a:r>
            <a:endParaRPr lang="en-US" sz="2000" dirty="0">
              <a:solidFill>
                <a:prstClr val="black"/>
              </a:solidFill>
              <a:latin typeface="Calibri Light" panose="020F0302020204030204" pitchFamily="34" charset="0"/>
              <a:cs typeface="Calibri Light" panose="020F0302020204030204" pitchFamily="34" charset="0"/>
            </a:endParaRPr>
          </a:p>
        </p:txBody>
      </p:sp>
      <p:sp>
        <p:nvSpPr>
          <p:cNvPr id="6" name="Text Placeholder 3">
            <a:extLst>
              <a:ext uri="{FF2B5EF4-FFF2-40B4-BE49-F238E27FC236}">
                <a16:creationId xmlns:a16="http://schemas.microsoft.com/office/drawing/2014/main" id="{CE786E98-8582-4AA2-AAE8-1B6E0001391A}"/>
              </a:ext>
            </a:extLst>
          </p:cNvPr>
          <p:cNvSpPr>
            <a:spLocks noGrp="1"/>
          </p:cNvSpPr>
          <p:nvPr>
            <p:ph type="body" sz="quarter" idx="12"/>
          </p:nvPr>
        </p:nvSpPr>
        <p:spPr>
          <a:xfrm>
            <a:off x="361950" y="314076"/>
            <a:ext cx="7183990" cy="308610"/>
          </a:xfrm>
        </p:spPr>
        <p:txBody>
          <a:bodyPr>
            <a:normAutofit fontScale="92500" lnSpcReduction="20000"/>
          </a:bodyPr>
          <a:lstStyle/>
          <a:p>
            <a:r>
              <a:rPr lang="en-US" b="1" dirty="0">
                <a:solidFill>
                  <a:srgbClr val="00B050"/>
                </a:solidFill>
                <a:latin typeface="Calibri Light" panose="020F0302020204030204" pitchFamily="34" charset="0"/>
                <a:cs typeface="Calibri Light" panose="020F0302020204030204" pitchFamily="34" charset="0"/>
              </a:rPr>
              <a:t>Other development ideas</a:t>
            </a:r>
          </a:p>
        </p:txBody>
      </p:sp>
      <p:pic>
        <p:nvPicPr>
          <p:cNvPr id="3" name="Graphic 2" descr="Basic Shapes">
            <a:extLst>
              <a:ext uri="{FF2B5EF4-FFF2-40B4-BE49-F238E27FC236}">
                <a16:creationId xmlns:a16="http://schemas.microsoft.com/office/drawing/2014/main" id="{B381751B-CEAD-4F14-82BE-FB4ED4CB87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404" y="1453242"/>
            <a:ext cx="1578429" cy="1578429"/>
          </a:xfrm>
          <a:prstGeom prst="rect">
            <a:avLst/>
          </a:prstGeom>
        </p:spPr>
      </p:pic>
      <p:pic>
        <p:nvPicPr>
          <p:cNvPr id="5" name="Graphic 4" descr="Packing Box Open">
            <a:extLst>
              <a:ext uri="{FF2B5EF4-FFF2-40B4-BE49-F238E27FC236}">
                <a16:creationId xmlns:a16="http://schemas.microsoft.com/office/drawing/2014/main" id="{79EB929A-5793-44DE-9001-518544EA7C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857" y="2796073"/>
            <a:ext cx="1888674" cy="1888674"/>
          </a:xfrm>
          <a:prstGeom prst="rect">
            <a:avLst/>
          </a:prstGeom>
        </p:spPr>
      </p:pic>
      <p:pic>
        <p:nvPicPr>
          <p:cNvPr id="7" name="Picture 6">
            <a:extLst>
              <a:ext uri="{FF2B5EF4-FFF2-40B4-BE49-F238E27FC236}">
                <a16:creationId xmlns:a16="http://schemas.microsoft.com/office/drawing/2014/main" id="{13C09421-E569-5B4D-F9D7-7FF1DACB4217}"/>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747348" y="40625"/>
            <a:ext cx="1354612" cy="637387"/>
          </a:xfrm>
          <a:prstGeom prst="rect">
            <a:avLst/>
          </a:prstGeom>
        </p:spPr>
      </p:pic>
      <p:pic>
        <p:nvPicPr>
          <p:cNvPr id="9" name="Picture 8">
            <a:extLst>
              <a:ext uri="{FF2B5EF4-FFF2-40B4-BE49-F238E27FC236}">
                <a16:creationId xmlns:a16="http://schemas.microsoft.com/office/drawing/2014/main" id="{0E38C7FA-7CEF-BA35-64A7-B9F420654DB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10324" y="6323414"/>
            <a:ext cx="1033676" cy="536672"/>
          </a:xfrm>
          <a:prstGeom prst="rect">
            <a:avLst/>
          </a:prstGeom>
        </p:spPr>
      </p:pic>
    </p:spTree>
    <p:extLst>
      <p:ext uri="{BB962C8B-B14F-4D97-AF65-F5344CB8AC3E}">
        <p14:creationId xmlns:p14="http://schemas.microsoft.com/office/powerpoint/2010/main" val="3950232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E786E98-8582-4AA2-AAE8-1B6E0001391A}"/>
              </a:ext>
            </a:extLst>
          </p:cNvPr>
          <p:cNvSpPr>
            <a:spLocks noGrp="1"/>
          </p:cNvSpPr>
          <p:nvPr>
            <p:ph type="body" sz="quarter" idx="12"/>
          </p:nvPr>
        </p:nvSpPr>
        <p:spPr>
          <a:xfrm>
            <a:off x="361950" y="314076"/>
            <a:ext cx="7183990" cy="308610"/>
          </a:xfrm>
        </p:spPr>
        <p:txBody>
          <a:bodyPr>
            <a:normAutofit fontScale="92500" lnSpcReduction="20000"/>
          </a:bodyPr>
          <a:lstStyle/>
          <a:p>
            <a:r>
              <a:rPr lang="en-US" b="1" dirty="0">
                <a:solidFill>
                  <a:srgbClr val="00B050"/>
                </a:solidFill>
                <a:latin typeface="Calibri Light" panose="020F0302020204030204" pitchFamily="34" charset="0"/>
                <a:cs typeface="Calibri Light" panose="020F0302020204030204" pitchFamily="34" charset="0"/>
              </a:rPr>
              <a:t>Resources</a:t>
            </a:r>
          </a:p>
        </p:txBody>
      </p:sp>
      <p:pic>
        <p:nvPicPr>
          <p:cNvPr id="3" name="Graphic 2" descr="Architecture">
            <a:extLst>
              <a:ext uri="{FF2B5EF4-FFF2-40B4-BE49-F238E27FC236}">
                <a16:creationId xmlns:a16="http://schemas.microsoft.com/office/drawing/2014/main" id="{2FB74CCB-B8A0-4D62-9CEB-77730532E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195" y="1216572"/>
            <a:ext cx="1080000" cy="1080000"/>
          </a:xfrm>
          <a:prstGeom prst="rect">
            <a:avLst/>
          </a:prstGeom>
        </p:spPr>
      </p:pic>
      <p:pic>
        <p:nvPicPr>
          <p:cNvPr id="10" name="Graphic 9" descr="Users">
            <a:extLst>
              <a:ext uri="{FF2B5EF4-FFF2-40B4-BE49-F238E27FC236}">
                <a16:creationId xmlns:a16="http://schemas.microsoft.com/office/drawing/2014/main" id="{26419E2C-A87C-45E8-A2FB-371B78D4C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2000" y="1216572"/>
            <a:ext cx="1080000" cy="1080000"/>
          </a:xfrm>
          <a:prstGeom prst="rect">
            <a:avLst/>
          </a:prstGeom>
        </p:spPr>
      </p:pic>
      <p:pic>
        <p:nvPicPr>
          <p:cNvPr id="18" name="Graphic 17" descr="Delivery">
            <a:extLst>
              <a:ext uri="{FF2B5EF4-FFF2-40B4-BE49-F238E27FC236}">
                <a16:creationId xmlns:a16="http://schemas.microsoft.com/office/drawing/2014/main" id="{A868AA17-A755-49EA-BB99-2CA47F5EB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7702" y="3934144"/>
            <a:ext cx="1080000" cy="1080000"/>
          </a:xfrm>
          <a:prstGeom prst="rect">
            <a:avLst/>
          </a:prstGeom>
        </p:spPr>
      </p:pic>
      <p:sp>
        <p:nvSpPr>
          <p:cNvPr id="21" name="TextBox 20">
            <a:extLst>
              <a:ext uri="{FF2B5EF4-FFF2-40B4-BE49-F238E27FC236}">
                <a16:creationId xmlns:a16="http://schemas.microsoft.com/office/drawing/2014/main" id="{1E450E31-06E6-461B-9499-4A67C14432EE}"/>
              </a:ext>
            </a:extLst>
          </p:cNvPr>
          <p:cNvSpPr txBox="1"/>
          <p:nvPr/>
        </p:nvSpPr>
        <p:spPr>
          <a:xfrm>
            <a:off x="306371" y="2362191"/>
            <a:ext cx="2087647" cy="923330"/>
          </a:xfrm>
          <a:prstGeom prst="rect">
            <a:avLst/>
          </a:prstGeom>
          <a:noFill/>
        </p:spPr>
        <p:txBody>
          <a:bodyPr wrap="square" rtlCol="0">
            <a:spAutoFit/>
          </a:bodyPr>
          <a:lstStyle/>
          <a:p>
            <a:r>
              <a:rPr lang="en-US" sz="1800" b="0" i="0" dirty="0">
                <a:solidFill>
                  <a:prstClr val="black"/>
                </a:solidFill>
                <a:latin typeface="Calibri Light" panose="020F0302020204030204" pitchFamily="34" charset="0"/>
                <a:cs typeface="Calibri Light" panose="020F0302020204030204" pitchFamily="34" charset="0"/>
              </a:rPr>
              <a:t>Designers for design and development of kits (grades 1-3)</a:t>
            </a:r>
            <a:endParaRPr lang="en-IN" dirty="0"/>
          </a:p>
        </p:txBody>
      </p:sp>
      <p:sp>
        <p:nvSpPr>
          <p:cNvPr id="23" name="TextBox 22">
            <a:extLst>
              <a:ext uri="{FF2B5EF4-FFF2-40B4-BE49-F238E27FC236}">
                <a16:creationId xmlns:a16="http://schemas.microsoft.com/office/drawing/2014/main" id="{D31DDF00-C1A6-4D04-BAFE-4F344434F1A6}"/>
              </a:ext>
            </a:extLst>
          </p:cNvPr>
          <p:cNvSpPr txBox="1"/>
          <p:nvPr/>
        </p:nvSpPr>
        <p:spPr>
          <a:xfrm>
            <a:off x="3337650" y="2361144"/>
            <a:ext cx="2468699" cy="691856"/>
          </a:xfrm>
          <a:prstGeom prst="rect">
            <a:avLst/>
          </a:prstGeom>
          <a:noFill/>
        </p:spPr>
        <p:txBody>
          <a:bodyPr wrap="square" rtlCol="0">
            <a:spAutoFit/>
          </a:bodyPr>
          <a:lstStyle/>
          <a:p>
            <a:pPr>
              <a:lnSpc>
                <a:spcPts val="2400"/>
              </a:lnSpc>
              <a:spcBef>
                <a:spcPts val="0"/>
              </a:spcBef>
              <a:spcAft>
                <a:spcPts val="300"/>
              </a:spcAft>
              <a:defRPr/>
            </a:pPr>
            <a:r>
              <a:rPr lang="en-US" sz="1800" b="0" i="0" dirty="0">
                <a:solidFill>
                  <a:prstClr val="black"/>
                </a:solidFill>
                <a:latin typeface="Calibri Light" panose="020F0302020204030204" pitchFamily="34" charset="0"/>
                <a:cs typeface="Calibri Light" panose="020F0302020204030204" pitchFamily="34" charset="0"/>
              </a:rPr>
              <a:t>Government teachers, Community volunteers</a:t>
            </a:r>
          </a:p>
        </p:txBody>
      </p:sp>
      <p:sp>
        <p:nvSpPr>
          <p:cNvPr id="25" name="TextBox 24">
            <a:extLst>
              <a:ext uri="{FF2B5EF4-FFF2-40B4-BE49-F238E27FC236}">
                <a16:creationId xmlns:a16="http://schemas.microsoft.com/office/drawing/2014/main" id="{EDBE46DF-C031-49C3-8CB5-DC569121408E}"/>
              </a:ext>
            </a:extLst>
          </p:cNvPr>
          <p:cNvSpPr txBox="1"/>
          <p:nvPr/>
        </p:nvSpPr>
        <p:spPr>
          <a:xfrm>
            <a:off x="2973075" y="4949572"/>
            <a:ext cx="2938389" cy="691856"/>
          </a:xfrm>
          <a:prstGeom prst="rect">
            <a:avLst/>
          </a:prstGeom>
          <a:noFill/>
        </p:spPr>
        <p:txBody>
          <a:bodyPr wrap="square" rtlCol="0">
            <a:spAutoFit/>
          </a:bodyPr>
          <a:lstStyle/>
          <a:p>
            <a:pPr marR="0" lvl="0" defTabSz="914400" rtl="0" eaLnBrk="0" fontAlgn="base" latinLnBrk="0" hangingPunct="0">
              <a:lnSpc>
                <a:spcPts val="2400"/>
              </a:lnSpc>
              <a:spcBef>
                <a:spcPts val="0"/>
              </a:spcBef>
              <a:spcAft>
                <a:spcPts val="300"/>
              </a:spcAft>
              <a:buClrTx/>
              <a:buSzTx/>
              <a:tabLst/>
              <a:defRPr/>
            </a:pPr>
            <a:r>
              <a:rPr lang="en-US" sz="1800" b="0" i="0" dirty="0">
                <a:solidFill>
                  <a:prstClr val="black"/>
                </a:solidFill>
                <a:latin typeface="Calibri Light" panose="020F0302020204030204" pitchFamily="34" charset="0"/>
                <a:cs typeface="Calibri Light" panose="020F0302020204030204" pitchFamily="34" charset="0"/>
              </a:rPr>
              <a:t>Logistics, including ensuring safety during distribution</a:t>
            </a:r>
          </a:p>
        </p:txBody>
      </p:sp>
      <p:pic>
        <p:nvPicPr>
          <p:cNvPr id="27" name="Graphic 26" descr="Female Profile">
            <a:extLst>
              <a:ext uri="{FF2B5EF4-FFF2-40B4-BE49-F238E27FC236}">
                <a16:creationId xmlns:a16="http://schemas.microsoft.com/office/drawing/2014/main" id="{4BA611DA-A2D9-4F76-9496-F4D936C3AF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006" y="1216624"/>
            <a:ext cx="1080000" cy="1080000"/>
          </a:xfrm>
          <a:prstGeom prst="rect">
            <a:avLst/>
          </a:prstGeom>
        </p:spPr>
      </p:pic>
      <p:sp>
        <p:nvSpPr>
          <p:cNvPr id="29" name="TextBox 28">
            <a:extLst>
              <a:ext uri="{FF2B5EF4-FFF2-40B4-BE49-F238E27FC236}">
                <a16:creationId xmlns:a16="http://schemas.microsoft.com/office/drawing/2014/main" id="{BD06BE1F-CDF6-4533-94BF-A53093759164}"/>
              </a:ext>
            </a:extLst>
          </p:cNvPr>
          <p:cNvSpPr txBox="1"/>
          <p:nvPr/>
        </p:nvSpPr>
        <p:spPr>
          <a:xfrm>
            <a:off x="6294973" y="2361144"/>
            <a:ext cx="2070066" cy="923330"/>
          </a:xfrm>
          <a:prstGeom prst="rect">
            <a:avLst/>
          </a:prstGeom>
          <a:noFill/>
        </p:spPr>
        <p:txBody>
          <a:bodyPr wrap="square">
            <a:spAutoFit/>
          </a:bodyPr>
          <a:lstStyle/>
          <a:p>
            <a:pPr marR="0" lvl="0" defTabSz="914400" rtl="0" eaLnBrk="0" fontAlgn="base" latinLnBrk="0" hangingPunct="0">
              <a:spcBef>
                <a:spcPts val="0"/>
              </a:spcBef>
              <a:spcAft>
                <a:spcPts val="300"/>
              </a:spcAft>
              <a:buClrTx/>
              <a:buSzTx/>
              <a:tabLst/>
              <a:defRPr/>
            </a:pPr>
            <a:r>
              <a:rPr lang="en-US" sz="1800" b="0" i="0" dirty="0">
                <a:solidFill>
                  <a:prstClr val="black"/>
                </a:solidFill>
                <a:latin typeface="Calibri Light" panose="020F0302020204030204" pitchFamily="34" charset="0"/>
                <a:cs typeface="Calibri Light" panose="020F0302020204030204" pitchFamily="34" charset="0"/>
              </a:rPr>
              <a:t>Experts for content of grades 1-3, 4-5, 6-8</a:t>
            </a:r>
          </a:p>
        </p:txBody>
      </p:sp>
      <p:pic>
        <p:nvPicPr>
          <p:cNvPr id="12" name="Picture 11">
            <a:extLst>
              <a:ext uri="{FF2B5EF4-FFF2-40B4-BE49-F238E27FC236}">
                <a16:creationId xmlns:a16="http://schemas.microsoft.com/office/drawing/2014/main" id="{CA9F94B5-A156-EA40-4874-7402F195AD2A}"/>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747348" y="98437"/>
            <a:ext cx="1354612" cy="637387"/>
          </a:xfrm>
          <a:prstGeom prst="rect">
            <a:avLst/>
          </a:prstGeom>
        </p:spPr>
      </p:pic>
      <p:pic>
        <p:nvPicPr>
          <p:cNvPr id="13" name="Picture 12">
            <a:extLst>
              <a:ext uri="{FF2B5EF4-FFF2-40B4-BE49-F238E27FC236}">
                <a16:creationId xmlns:a16="http://schemas.microsoft.com/office/drawing/2014/main" id="{B779E342-99CB-12DB-4CFD-79E2497B8E1E}"/>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10324" y="6323414"/>
            <a:ext cx="1033676" cy="536672"/>
          </a:xfrm>
          <a:prstGeom prst="rect">
            <a:avLst/>
          </a:prstGeom>
        </p:spPr>
      </p:pic>
    </p:spTree>
    <p:extLst>
      <p:ext uri="{BB962C8B-B14F-4D97-AF65-F5344CB8AC3E}">
        <p14:creationId xmlns:p14="http://schemas.microsoft.com/office/powerpoint/2010/main" val="162534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0F472F4-8738-737A-4B43-650AE714573E}"/>
              </a:ext>
            </a:extLst>
          </p:cNvPr>
          <p:cNvSpPr>
            <a:spLocks noGrp="1"/>
          </p:cNvSpPr>
          <p:nvPr>
            <p:ph type="body" sz="quarter" idx="12"/>
          </p:nvPr>
        </p:nvSpPr>
        <p:spPr>
          <a:xfrm>
            <a:off x="361270" y="326358"/>
            <a:ext cx="8472780" cy="383242"/>
          </a:xfrm>
        </p:spPr>
        <p:txBody>
          <a:bodyPr/>
          <a:lstStyle/>
          <a:p>
            <a:r>
              <a:rPr lang="en-US" b="1" dirty="0">
                <a:solidFill>
                  <a:srgbClr val="00B050"/>
                </a:solidFill>
                <a:latin typeface="Calibri Light" panose="020F0302020204030204" pitchFamily="34" charset="0"/>
                <a:cs typeface="Calibri Light" panose="020F0302020204030204" pitchFamily="34" charset="0"/>
              </a:rPr>
              <a:t>Timeline</a:t>
            </a:r>
            <a:endParaRPr lang="en-US" dirty="0"/>
          </a:p>
        </p:txBody>
      </p:sp>
      <p:graphicFrame>
        <p:nvGraphicFramePr>
          <p:cNvPr id="10" name="Content Placeholder 12">
            <a:extLst>
              <a:ext uri="{FF2B5EF4-FFF2-40B4-BE49-F238E27FC236}">
                <a16:creationId xmlns:a16="http://schemas.microsoft.com/office/drawing/2014/main" id="{87AF372A-DAF7-ED12-6E5C-0FA798870CE1}"/>
              </a:ext>
            </a:extLst>
          </p:cNvPr>
          <p:cNvGraphicFramePr>
            <a:graphicFrameLocks/>
          </p:cNvGraphicFramePr>
          <p:nvPr>
            <p:extLst>
              <p:ext uri="{D42A27DB-BD31-4B8C-83A1-F6EECF244321}">
                <p14:modId xmlns:p14="http://schemas.microsoft.com/office/powerpoint/2010/main" val="2373349119"/>
              </p:ext>
            </p:extLst>
          </p:nvPr>
        </p:nvGraphicFramePr>
        <p:xfrm>
          <a:off x="361270" y="996950"/>
          <a:ext cx="8782729" cy="3237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2">
            <a:extLst>
              <a:ext uri="{FF2B5EF4-FFF2-40B4-BE49-F238E27FC236}">
                <a16:creationId xmlns:a16="http://schemas.microsoft.com/office/drawing/2014/main" id="{B18A9DD1-2C22-9FED-6ABF-72CFC58E05BD}"/>
              </a:ext>
            </a:extLst>
          </p:cNvPr>
          <p:cNvGraphicFramePr>
            <a:graphicFrameLocks/>
          </p:cNvGraphicFramePr>
          <p:nvPr>
            <p:extLst>
              <p:ext uri="{D42A27DB-BD31-4B8C-83A1-F6EECF244321}">
                <p14:modId xmlns:p14="http://schemas.microsoft.com/office/powerpoint/2010/main" val="2665890802"/>
              </p:ext>
            </p:extLst>
          </p:nvPr>
        </p:nvGraphicFramePr>
        <p:xfrm>
          <a:off x="361270" y="3903649"/>
          <a:ext cx="8462054" cy="26279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a:extLst>
              <a:ext uri="{FF2B5EF4-FFF2-40B4-BE49-F238E27FC236}">
                <a16:creationId xmlns:a16="http://schemas.microsoft.com/office/drawing/2014/main" id="{31E026E1-992D-1F1D-D858-1A6F9681DF77}"/>
              </a:ext>
            </a:extLst>
          </p:cNvPr>
          <p:cNvSpPr txBox="1"/>
          <p:nvPr/>
        </p:nvSpPr>
        <p:spPr>
          <a:xfrm>
            <a:off x="157842" y="1128397"/>
            <a:ext cx="3815444" cy="323165"/>
          </a:xfrm>
          <a:prstGeom prst="rect">
            <a:avLst/>
          </a:prstGeom>
          <a:noFill/>
        </p:spPr>
        <p:txBody>
          <a:bodyPr wrap="square" rtlCol="0">
            <a:spAutoFit/>
          </a:bodyPr>
          <a:lstStyle/>
          <a:p>
            <a:r>
              <a:rPr lang="en-US" sz="1500" i="0" dirty="0">
                <a:solidFill>
                  <a:schemeClr val="tx1"/>
                </a:solidFill>
              </a:rPr>
              <a:t>Phase 1: September 2020 - </a:t>
            </a:r>
            <a:r>
              <a:rPr lang="en-US" sz="1500" dirty="0"/>
              <a:t>June</a:t>
            </a:r>
            <a:r>
              <a:rPr lang="en-US" sz="1500" i="0" dirty="0">
                <a:solidFill>
                  <a:schemeClr val="tx1"/>
                </a:solidFill>
              </a:rPr>
              <a:t> 2021</a:t>
            </a:r>
            <a:endParaRPr lang="en-IN" sz="1500" i="0" dirty="0">
              <a:solidFill>
                <a:schemeClr val="tx1"/>
              </a:solidFill>
            </a:endParaRPr>
          </a:p>
        </p:txBody>
      </p:sp>
      <p:sp>
        <p:nvSpPr>
          <p:cNvPr id="14" name="TextBox 13">
            <a:extLst>
              <a:ext uri="{FF2B5EF4-FFF2-40B4-BE49-F238E27FC236}">
                <a16:creationId xmlns:a16="http://schemas.microsoft.com/office/drawing/2014/main" id="{00369174-FFB5-9BE5-D229-DCBE001DF5ED}"/>
              </a:ext>
            </a:extLst>
          </p:cNvPr>
          <p:cNvSpPr txBox="1"/>
          <p:nvPr/>
        </p:nvSpPr>
        <p:spPr>
          <a:xfrm>
            <a:off x="0" y="3903649"/>
            <a:ext cx="3815444" cy="323165"/>
          </a:xfrm>
          <a:prstGeom prst="rect">
            <a:avLst/>
          </a:prstGeom>
          <a:noFill/>
        </p:spPr>
        <p:txBody>
          <a:bodyPr wrap="square" rtlCol="0">
            <a:spAutoFit/>
          </a:bodyPr>
          <a:lstStyle/>
          <a:p>
            <a:r>
              <a:rPr lang="en-US" sz="1500" i="0" dirty="0">
                <a:solidFill>
                  <a:schemeClr val="tx1"/>
                </a:solidFill>
              </a:rPr>
              <a:t>Phase 2: </a:t>
            </a:r>
            <a:r>
              <a:rPr lang="en-US" sz="1500" dirty="0"/>
              <a:t>Jul</a:t>
            </a:r>
            <a:r>
              <a:rPr lang="en-US" sz="1500" i="0" dirty="0">
                <a:solidFill>
                  <a:schemeClr val="tx1"/>
                </a:solidFill>
              </a:rPr>
              <a:t> – Dec 2021</a:t>
            </a:r>
            <a:endParaRPr lang="en-IN" sz="1500" i="0" dirty="0">
              <a:solidFill>
                <a:schemeClr val="tx1"/>
              </a:solidFill>
            </a:endParaRPr>
          </a:p>
        </p:txBody>
      </p:sp>
      <p:pic>
        <p:nvPicPr>
          <p:cNvPr id="15" name="Picture 14">
            <a:extLst>
              <a:ext uri="{FF2B5EF4-FFF2-40B4-BE49-F238E27FC236}">
                <a16:creationId xmlns:a16="http://schemas.microsoft.com/office/drawing/2014/main" id="{B2ADB529-0F11-CF19-D0D5-3B76129E1E2D}"/>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7747348" y="47637"/>
            <a:ext cx="1354612" cy="637387"/>
          </a:xfrm>
          <a:prstGeom prst="rect">
            <a:avLst/>
          </a:prstGeom>
        </p:spPr>
      </p:pic>
      <p:pic>
        <p:nvPicPr>
          <p:cNvPr id="16" name="Picture 15">
            <a:extLst>
              <a:ext uri="{FF2B5EF4-FFF2-40B4-BE49-F238E27FC236}">
                <a16:creationId xmlns:a16="http://schemas.microsoft.com/office/drawing/2014/main" id="{5EDD0B20-9947-2F52-7048-5B2CC2F6EE74}"/>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110324" y="6323414"/>
            <a:ext cx="1033676" cy="536672"/>
          </a:xfrm>
          <a:prstGeom prst="rect">
            <a:avLst/>
          </a:prstGeom>
        </p:spPr>
      </p:pic>
    </p:spTree>
    <p:extLst>
      <p:ext uri="{BB962C8B-B14F-4D97-AF65-F5344CB8AC3E}">
        <p14:creationId xmlns:p14="http://schemas.microsoft.com/office/powerpoint/2010/main" val="12106808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E6F74B-F43E-CB93-A4B5-EAB2968CB34C}"/>
              </a:ext>
            </a:extLst>
          </p:cNvPr>
          <p:cNvSpPr txBox="1"/>
          <p:nvPr/>
        </p:nvSpPr>
        <p:spPr>
          <a:xfrm>
            <a:off x="328448" y="5728140"/>
            <a:ext cx="8487103" cy="923330"/>
          </a:xfrm>
          <a:prstGeom prst="rect">
            <a:avLst/>
          </a:prstGeom>
          <a:noFill/>
        </p:spPr>
        <p:txBody>
          <a:bodyPr wrap="square">
            <a:spAutoFit/>
          </a:bodyPr>
          <a:lstStyle/>
          <a:p>
            <a:r>
              <a:rPr lang="en-US" sz="1800" b="1" i="0" dirty="0">
                <a:solidFill>
                  <a:srgbClr val="00B050"/>
                </a:solidFill>
                <a:latin typeface="Calibri Light" panose="020F0302020204030204" pitchFamily="34" charset="0"/>
                <a:cs typeface="Calibri Light" panose="020F0302020204030204" pitchFamily="34" charset="0"/>
              </a:rPr>
              <a:t>67% caregivers gave a score of 8+ </a:t>
            </a:r>
            <a:r>
              <a:rPr lang="en-US" sz="1800" b="0" i="0" dirty="0">
                <a:solidFill>
                  <a:schemeClr val="tx1"/>
                </a:solidFill>
                <a:latin typeface="Calibri Light" panose="020F0302020204030204" pitchFamily="34" charset="0"/>
                <a:cs typeface="Calibri Light" panose="020F0302020204030204" pitchFamily="34" charset="0"/>
              </a:rPr>
              <a:t>to LaHK Box 1 on a scale of 10, in terms of effectiveness / usefulness. </a:t>
            </a:r>
            <a:r>
              <a:rPr lang="en-US" sz="1800" b="1" i="0" dirty="0">
                <a:solidFill>
                  <a:srgbClr val="00B050"/>
                </a:solidFill>
                <a:latin typeface="Calibri Light" panose="020F0302020204030204" pitchFamily="34" charset="0"/>
                <a:cs typeface="Calibri Light" panose="020F0302020204030204" pitchFamily="34" charset="0"/>
              </a:rPr>
              <a:t>92% of respondents (caregivers and children) shared an increase in engagement in learning activities after receiving the kit</a:t>
            </a:r>
            <a:r>
              <a:rPr lang="en-IN" sz="1800" b="1" i="0" dirty="0">
                <a:solidFill>
                  <a:srgbClr val="00B050"/>
                </a:solidFill>
                <a:latin typeface="Calibri Light" panose="020F0302020204030204" pitchFamily="34" charset="0"/>
                <a:cs typeface="Calibri Light" panose="020F0302020204030204" pitchFamily="34" charset="0"/>
              </a:rPr>
              <a:t> </a:t>
            </a:r>
            <a:r>
              <a:rPr lang="en-IN" dirty="0">
                <a:solidFill>
                  <a:srgbClr val="00B050"/>
                </a:solidFill>
                <a:latin typeface="Calibri Light" panose="020F0302020204030204" pitchFamily="34" charset="0"/>
                <a:cs typeface="Calibri Light" panose="020F0302020204030204" pitchFamily="34" charset="0"/>
              </a:rPr>
              <a:t>(Source- Learning Partner)</a:t>
            </a:r>
            <a:endParaRPr lang="en-IN" dirty="0"/>
          </a:p>
        </p:txBody>
      </p:sp>
      <p:sp>
        <p:nvSpPr>
          <p:cNvPr id="11" name="Text Placeholder 3">
            <a:extLst>
              <a:ext uri="{FF2B5EF4-FFF2-40B4-BE49-F238E27FC236}">
                <a16:creationId xmlns:a16="http://schemas.microsoft.com/office/drawing/2014/main" id="{15C82BD3-02FA-8CEE-C298-BB518D320B24}"/>
              </a:ext>
            </a:extLst>
          </p:cNvPr>
          <p:cNvSpPr>
            <a:spLocks noGrp="1"/>
          </p:cNvSpPr>
          <p:nvPr>
            <p:ph type="body" sz="quarter" idx="12"/>
          </p:nvPr>
        </p:nvSpPr>
        <p:spPr>
          <a:xfrm>
            <a:off x="361950" y="314076"/>
            <a:ext cx="7183990" cy="308610"/>
          </a:xfrm>
        </p:spPr>
        <p:txBody>
          <a:bodyPr>
            <a:normAutofit fontScale="92500" lnSpcReduction="20000"/>
          </a:bodyPr>
          <a:lstStyle/>
          <a:p>
            <a:r>
              <a:rPr lang="en-US" b="1" dirty="0">
                <a:solidFill>
                  <a:srgbClr val="00B050"/>
                </a:solidFill>
                <a:latin typeface="Calibri Light" panose="020F0302020204030204" pitchFamily="34" charset="0"/>
                <a:cs typeface="Calibri Light" panose="020F0302020204030204" pitchFamily="34" charset="0"/>
              </a:rPr>
              <a:t>Impact</a:t>
            </a:r>
          </a:p>
        </p:txBody>
      </p:sp>
      <p:pic>
        <p:nvPicPr>
          <p:cNvPr id="13" name="Picture 12" descr="A group of women sitting on the floor&#10;&#10;Description automatically generated with low confidence">
            <a:extLst>
              <a:ext uri="{FF2B5EF4-FFF2-40B4-BE49-F238E27FC236}">
                <a16:creationId xmlns:a16="http://schemas.microsoft.com/office/drawing/2014/main" id="{0515634C-E23D-329C-B748-4BCF5C5C18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82566" y="1063303"/>
            <a:ext cx="6747641" cy="4496671"/>
          </a:xfrm>
          <a:prstGeom prst="rect">
            <a:avLst/>
          </a:prstGeom>
        </p:spPr>
      </p:pic>
    </p:spTree>
    <p:extLst>
      <p:ext uri="{BB962C8B-B14F-4D97-AF65-F5344CB8AC3E}">
        <p14:creationId xmlns:p14="http://schemas.microsoft.com/office/powerpoint/2010/main" val="11891944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C19FE5-A07D-B21B-8920-3B8BD3E63111}"/>
              </a:ext>
            </a:extLst>
          </p:cNvPr>
          <p:cNvSpPr txBox="1"/>
          <p:nvPr/>
        </p:nvSpPr>
        <p:spPr>
          <a:xfrm>
            <a:off x="361950" y="969621"/>
            <a:ext cx="8420100" cy="5726454"/>
          </a:xfrm>
          <a:prstGeom prst="rect">
            <a:avLst/>
          </a:prstGeom>
          <a:noFill/>
        </p:spPr>
        <p:txBody>
          <a:bodyPr wrap="square" rtlCol="0">
            <a:noAutofit/>
          </a:bodyPr>
          <a:lstStyle/>
          <a:p>
            <a:pPr marR="0" lvl="0" algn="just" defTabSz="914400" rtl="0" eaLnBrk="0" fontAlgn="base" latinLnBrk="0" hangingPunct="0">
              <a:lnSpc>
                <a:spcPts val="2200"/>
              </a:lnSpc>
              <a:spcBef>
                <a:spcPts val="600"/>
              </a:spcBef>
              <a:spcAft>
                <a:spcPts val="600"/>
              </a:spcAft>
              <a:buClrTx/>
              <a:buSzTx/>
              <a:tabLst/>
              <a:defRPr/>
            </a:pPr>
            <a:r>
              <a:rPr lang="en-US" i="0" dirty="0">
                <a:solidFill>
                  <a:prstClr val="black"/>
                </a:solidFill>
                <a:latin typeface="Calibri Light" panose="020F0302020204030204" pitchFamily="34" charset="0"/>
                <a:cs typeface="Calibri Light" panose="020F0302020204030204" pitchFamily="34" charset="0"/>
              </a:rPr>
              <a:t>Short term</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Increase in parent's engagement </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Engagement of other stakeholders (teachers, volunteers, community) </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Increase in activity-based learning</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Decrease in screen time </a:t>
            </a:r>
          </a:p>
          <a:p>
            <a:pPr algn="just">
              <a:lnSpc>
                <a:spcPts val="2200"/>
              </a:lnSpc>
              <a:spcBef>
                <a:spcPts val="1800"/>
              </a:spcBef>
              <a:spcAft>
                <a:spcPts val="600"/>
              </a:spcAft>
              <a:defRPr/>
            </a:pPr>
            <a:r>
              <a:rPr lang="en-IN" i="0" dirty="0">
                <a:solidFill>
                  <a:prstClr val="black"/>
                </a:solidFill>
                <a:latin typeface="Calibri Light" panose="020F0302020204030204" pitchFamily="34" charset="0"/>
                <a:cs typeface="Calibri Light" panose="020F0302020204030204" pitchFamily="34" charset="0"/>
              </a:rPr>
              <a:t>Medium - long term</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Improvement in learning outcomes of children</a:t>
            </a:r>
          </a:p>
          <a:p>
            <a:pPr marL="285750" indent="-285750" algn="l">
              <a:lnSpc>
                <a:spcPts val="2200"/>
              </a:lnSpc>
              <a:spcBef>
                <a:spcPts val="600"/>
              </a:spcBef>
              <a:spcAft>
                <a:spcPts val="0"/>
              </a:spcAft>
              <a:buFont typeface="Wingdings" panose="05000000000000000000" pitchFamily="2" charset="2"/>
              <a:buChar char="§"/>
            </a:pPr>
            <a:r>
              <a:rPr lang="en-US" b="0" i="0" dirty="0">
                <a:solidFill>
                  <a:schemeClr val="tx1"/>
                </a:solidFill>
                <a:latin typeface="Calibri Light" panose="020F0302020204030204" pitchFamily="34" charset="0"/>
                <a:cs typeface="Calibri Light" panose="020F0302020204030204" pitchFamily="34" charset="0"/>
              </a:rPr>
              <a:t>Caregivers are confident in facilitating learning activities</a:t>
            </a:r>
          </a:p>
          <a:p>
            <a:pPr marR="0" lvl="0" algn="just" defTabSz="914400" latinLnBrk="0">
              <a:lnSpc>
                <a:spcPts val="2200"/>
              </a:lnSpc>
              <a:spcBef>
                <a:spcPts val="1800"/>
              </a:spcBef>
              <a:spcAft>
                <a:spcPts val="600"/>
              </a:spcAft>
              <a:buClrTx/>
              <a:buSzTx/>
              <a:tabLst/>
              <a:defRPr/>
            </a:pPr>
            <a:r>
              <a:rPr lang="en-US" i="0" dirty="0">
                <a:solidFill>
                  <a:prstClr val="black"/>
                </a:solidFill>
                <a:latin typeface="Calibri Light" panose="020F0302020204030204" pitchFamily="34" charset="0"/>
                <a:cs typeface="Calibri Light" panose="020F0302020204030204" pitchFamily="34" charset="0"/>
              </a:rPr>
              <a:t>How will we measure?</a:t>
            </a:r>
          </a:p>
          <a:p>
            <a:pPr marL="285750" marR="0" lvl="0" indent="-285750" algn="l" defTabSz="914400" latinLnBrk="0">
              <a:lnSpc>
                <a:spcPts val="2200"/>
              </a:lnSpc>
              <a:spcBef>
                <a:spcPts val="600"/>
              </a:spcBef>
              <a:spcAft>
                <a:spcPts val="0"/>
              </a:spcAft>
              <a:buClrTx/>
              <a:buSzTx/>
              <a:buFont typeface="Wingdings" panose="05000000000000000000" pitchFamily="2" charset="2"/>
              <a:buChar char="§"/>
              <a:tabLst/>
              <a:defRPr/>
            </a:pPr>
            <a:r>
              <a:rPr lang="en-US" b="0" i="0" dirty="0">
                <a:solidFill>
                  <a:schemeClr val="tx1"/>
                </a:solidFill>
                <a:latin typeface="Calibri Light" panose="020F0302020204030204" pitchFamily="34" charset="0"/>
                <a:cs typeface="Calibri Light" panose="020F0302020204030204" pitchFamily="34" charset="0"/>
              </a:rPr>
              <a:t>2-3 groups of families - #1 supported by teachers (phone calls), #2 supported by community volunteers (learning camps with small groups of children), #3 comparison group</a:t>
            </a:r>
          </a:p>
          <a:p>
            <a:pPr marL="285750" marR="0" lvl="0" indent="-285750" algn="l" defTabSz="914400" latinLnBrk="0">
              <a:lnSpc>
                <a:spcPts val="2200"/>
              </a:lnSpc>
              <a:spcBef>
                <a:spcPts val="600"/>
              </a:spcBef>
              <a:spcAft>
                <a:spcPts val="0"/>
              </a:spcAft>
              <a:buClrTx/>
              <a:buSzTx/>
              <a:buFont typeface="Wingdings" panose="05000000000000000000" pitchFamily="2" charset="2"/>
              <a:buChar char="§"/>
              <a:tabLst/>
              <a:defRPr/>
            </a:pPr>
            <a:r>
              <a:rPr lang="en-US" b="0" i="0" dirty="0">
                <a:solidFill>
                  <a:schemeClr val="tx1"/>
                </a:solidFill>
                <a:latin typeface="Calibri Light" panose="020F0302020204030204" pitchFamily="34" charset="0"/>
                <a:cs typeface="Calibri Light" panose="020F0302020204030204" pitchFamily="34" charset="0"/>
              </a:rPr>
              <a:t>Feedback from caregivers and children </a:t>
            </a:r>
          </a:p>
          <a:p>
            <a:pPr marL="285750" marR="0" lvl="0" indent="-285750" algn="l" defTabSz="914400" latinLnBrk="0">
              <a:lnSpc>
                <a:spcPts val="2200"/>
              </a:lnSpc>
              <a:spcBef>
                <a:spcPts val="600"/>
              </a:spcBef>
              <a:spcAft>
                <a:spcPts val="0"/>
              </a:spcAft>
              <a:buClrTx/>
              <a:buSzTx/>
              <a:buFont typeface="Wingdings" panose="05000000000000000000" pitchFamily="2" charset="2"/>
              <a:buChar char="§"/>
              <a:tabLst/>
              <a:defRPr/>
            </a:pPr>
            <a:r>
              <a:rPr lang="en-US" b="0" i="0" dirty="0">
                <a:solidFill>
                  <a:schemeClr val="tx1"/>
                </a:solidFill>
                <a:latin typeface="Calibri Light" panose="020F0302020204030204" pitchFamily="34" charset="0"/>
                <a:cs typeface="Calibri Light" panose="020F0302020204030204" pitchFamily="34" charset="0"/>
              </a:rPr>
              <a:t>Photo summaries, videos of interactions at home </a:t>
            </a:r>
          </a:p>
          <a:p>
            <a:pPr marL="285750" marR="0" lvl="0" indent="-285750" algn="l" defTabSz="914400" latinLnBrk="0">
              <a:lnSpc>
                <a:spcPts val="2200"/>
              </a:lnSpc>
              <a:spcBef>
                <a:spcPts val="600"/>
              </a:spcBef>
              <a:spcAft>
                <a:spcPts val="0"/>
              </a:spcAft>
              <a:buClrTx/>
              <a:buSzTx/>
              <a:buFont typeface="Wingdings" panose="05000000000000000000" pitchFamily="2" charset="2"/>
              <a:buChar char="§"/>
              <a:tabLst/>
              <a:defRPr/>
            </a:pPr>
            <a:r>
              <a:rPr lang="en-US" b="0" i="0" dirty="0">
                <a:solidFill>
                  <a:schemeClr val="tx1"/>
                </a:solidFill>
                <a:latin typeface="Calibri Light" panose="020F0302020204030204" pitchFamily="34" charset="0"/>
                <a:cs typeface="Calibri Light" panose="020F0302020204030204" pitchFamily="34" charset="0"/>
              </a:rPr>
              <a:t>Sample assessment of learning outcomes</a:t>
            </a:r>
          </a:p>
        </p:txBody>
      </p:sp>
      <p:sp>
        <p:nvSpPr>
          <p:cNvPr id="10" name="Text Placeholder 3">
            <a:extLst>
              <a:ext uri="{FF2B5EF4-FFF2-40B4-BE49-F238E27FC236}">
                <a16:creationId xmlns:a16="http://schemas.microsoft.com/office/drawing/2014/main" id="{78844567-F341-212B-7080-80E9489F3412}"/>
              </a:ext>
            </a:extLst>
          </p:cNvPr>
          <p:cNvSpPr>
            <a:spLocks noGrp="1"/>
          </p:cNvSpPr>
          <p:nvPr>
            <p:ph type="body" sz="quarter" idx="12"/>
          </p:nvPr>
        </p:nvSpPr>
        <p:spPr>
          <a:xfrm>
            <a:off x="361950" y="314076"/>
            <a:ext cx="7183990" cy="308610"/>
          </a:xfrm>
        </p:spPr>
        <p:txBody>
          <a:bodyPr>
            <a:normAutofit fontScale="92500" lnSpcReduction="20000"/>
          </a:bodyPr>
          <a:lstStyle/>
          <a:p>
            <a:r>
              <a:rPr lang="en-US" b="1" dirty="0">
                <a:solidFill>
                  <a:srgbClr val="00B050"/>
                </a:solidFill>
                <a:latin typeface="Calibri Light" panose="020F0302020204030204" pitchFamily="34" charset="0"/>
                <a:cs typeface="Calibri Light" panose="020F0302020204030204" pitchFamily="34" charset="0"/>
              </a:rPr>
              <a:t>Impact</a:t>
            </a:r>
          </a:p>
        </p:txBody>
      </p:sp>
      <p:pic>
        <p:nvPicPr>
          <p:cNvPr id="11" name="Picture 10">
            <a:extLst>
              <a:ext uri="{FF2B5EF4-FFF2-40B4-BE49-F238E27FC236}">
                <a16:creationId xmlns:a16="http://schemas.microsoft.com/office/drawing/2014/main" id="{E9928B5D-1BEB-BC78-2BE1-29E9E4151CD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30006" y="28378"/>
            <a:ext cx="1452043" cy="753883"/>
          </a:xfrm>
          <a:prstGeom prst="rect">
            <a:avLst/>
          </a:prstGeom>
        </p:spPr>
      </p:pic>
    </p:spTree>
    <p:extLst>
      <p:ext uri="{BB962C8B-B14F-4D97-AF65-F5344CB8AC3E}">
        <p14:creationId xmlns:p14="http://schemas.microsoft.com/office/powerpoint/2010/main" val="5983182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1B8C95-DD9F-FFF6-36CE-BD946738496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53509" y="1731053"/>
            <a:ext cx="4420560" cy="2295101"/>
          </a:xfrm>
          <a:prstGeom prst="rect">
            <a:avLst/>
          </a:prstGeom>
        </p:spPr>
      </p:pic>
      <p:sp>
        <p:nvSpPr>
          <p:cNvPr id="10" name="TextBox 9">
            <a:extLst>
              <a:ext uri="{FF2B5EF4-FFF2-40B4-BE49-F238E27FC236}">
                <a16:creationId xmlns:a16="http://schemas.microsoft.com/office/drawing/2014/main" id="{441FAB7F-83BA-3A1D-0F54-E0E4928301A9}"/>
              </a:ext>
            </a:extLst>
          </p:cNvPr>
          <p:cNvSpPr txBox="1"/>
          <p:nvPr/>
        </p:nvSpPr>
        <p:spPr>
          <a:xfrm>
            <a:off x="1660634" y="4277710"/>
            <a:ext cx="5623035" cy="646331"/>
          </a:xfrm>
          <a:prstGeom prst="rect">
            <a:avLst/>
          </a:prstGeom>
          <a:noFill/>
        </p:spPr>
        <p:txBody>
          <a:bodyPr wrap="square" rtlCol="0">
            <a:spAutoFit/>
          </a:bodyPr>
          <a:lstStyle/>
          <a:p>
            <a:pPr algn="ctr"/>
            <a:r>
              <a:rPr lang="en-IN" sz="3600" b="1" dirty="0"/>
              <a:t>Thank you !!!</a:t>
            </a:r>
            <a:endParaRPr lang="en-IN" b="1" dirty="0"/>
          </a:p>
        </p:txBody>
      </p:sp>
    </p:spTree>
    <p:extLst>
      <p:ext uri="{BB962C8B-B14F-4D97-AF65-F5344CB8AC3E}">
        <p14:creationId xmlns:p14="http://schemas.microsoft.com/office/powerpoint/2010/main" val="222326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05456E-54C1-8DE6-5190-FE04E48AF28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0160" y="1950721"/>
            <a:ext cx="4188185" cy="3149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76B3F344-A5A0-4F86-B5DE-16CF561A3E61}"/>
              </a:ext>
            </a:extLst>
          </p:cNvPr>
          <p:cNvSpPr>
            <a:spLocks noGrp="1"/>
          </p:cNvSpPr>
          <p:nvPr>
            <p:ph type="body" sz="quarter" idx="12"/>
          </p:nvPr>
        </p:nvSpPr>
        <p:spPr>
          <a:xfrm>
            <a:off x="398463" y="925830"/>
            <a:ext cx="6354585" cy="287432"/>
          </a:xfrm>
        </p:spPr>
        <p:txBody>
          <a:bodyPr>
            <a:normAutofit fontScale="85000" lnSpcReduction="20000"/>
          </a:bodyPr>
          <a:lstStyle/>
          <a:p>
            <a:r>
              <a:rPr lang="en-US" b="1" dirty="0">
                <a:solidFill>
                  <a:srgbClr val="00B050"/>
                </a:solidFill>
                <a:latin typeface="Calibri Light" panose="020F0302020204030204" pitchFamily="34" charset="0"/>
                <a:cs typeface="Calibri Light" panose="020F0302020204030204" pitchFamily="34" charset="0"/>
              </a:rPr>
              <a:t>Situation Analysis</a:t>
            </a:r>
          </a:p>
        </p:txBody>
      </p:sp>
      <p:sp>
        <p:nvSpPr>
          <p:cNvPr id="12" name="Text Placeholder 3">
            <a:extLst>
              <a:ext uri="{FF2B5EF4-FFF2-40B4-BE49-F238E27FC236}">
                <a16:creationId xmlns:a16="http://schemas.microsoft.com/office/drawing/2014/main" id="{3472E33D-C28E-4CA9-80B7-CFD962A9DD8B}"/>
              </a:ext>
            </a:extLst>
          </p:cNvPr>
          <p:cNvSpPr>
            <a:spLocks noGrp="1"/>
          </p:cNvSpPr>
          <p:nvPr>
            <p:ph type="body" sz="quarter" idx="14"/>
          </p:nvPr>
        </p:nvSpPr>
        <p:spPr>
          <a:xfrm>
            <a:off x="375920" y="1133292"/>
            <a:ext cx="7546238" cy="322534"/>
          </a:xfrm>
        </p:spPr>
        <p:txBody>
          <a:bodyPr anchor="ctr" anchorCtr="0"/>
          <a:lstStyle/>
          <a:p>
            <a:pPr algn="just">
              <a:spcBef>
                <a:spcPts val="0"/>
              </a:spcBef>
              <a:defRPr/>
            </a:pPr>
            <a:r>
              <a:rPr lang="en-US" sz="135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ASER DATA - 2018</a:t>
            </a:r>
          </a:p>
        </p:txBody>
      </p:sp>
      <p:pic>
        <p:nvPicPr>
          <p:cNvPr id="8" name="Picture 7">
            <a:extLst>
              <a:ext uri="{FF2B5EF4-FFF2-40B4-BE49-F238E27FC236}">
                <a16:creationId xmlns:a16="http://schemas.microsoft.com/office/drawing/2014/main" id="{7A3ECD02-6AC8-80DD-366B-FAAC6391E80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01000" y="5991251"/>
            <a:ext cx="775257" cy="402504"/>
          </a:xfrm>
          <a:prstGeom prst="rect">
            <a:avLst/>
          </a:prstGeom>
        </p:spPr>
      </p:pic>
      <p:pic>
        <p:nvPicPr>
          <p:cNvPr id="13" name="Picture 12">
            <a:extLst>
              <a:ext uri="{FF2B5EF4-FFF2-40B4-BE49-F238E27FC236}">
                <a16:creationId xmlns:a16="http://schemas.microsoft.com/office/drawing/2014/main" id="{3B0C515B-5F12-3280-C394-1FD7D181DA1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675921" y="240327"/>
            <a:ext cx="1015959" cy="478040"/>
          </a:xfrm>
          <a:prstGeom prst="rect">
            <a:avLst/>
          </a:prstGeom>
        </p:spPr>
      </p:pic>
      <p:graphicFrame>
        <p:nvGraphicFramePr>
          <p:cNvPr id="10" name="Chart 9">
            <a:extLst>
              <a:ext uri="{FF2B5EF4-FFF2-40B4-BE49-F238E27FC236}">
                <a16:creationId xmlns:a16="http://schemas.microsoft.com/office/drawing/2014/main" id="{71ACD0BA-3F1A-42BD-7545-FFE6786FECFE}"/>
              </a:ext>
            </a:extLst>
          </p:cNvPr>
          <p:cNvGraphicFramePr>
            <a:graphicFrameLocks/>
          </p:cNvGraphicFramePr>
          <p:nvPr>
            <p:extLst>
              <p:ext uri="{D42A27DB-BD31-4B8C-83A1-F6EECF244321}">
                <p14:modId xmlns:p14="http://schemas.microsoft.com/office/powerpoint/2010/main" val="3407413827"/>
              </p:ext>
            </p:extLst>
          </p:nvPr>
        </p:nvGraphicFramePr>
        <p:xfrm>
          <a:off x="4340047" y="1743258"/>
          <a:ext cx="4659953" cy="36517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30335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120BD42-5D46-8EDC-0713-2F1C23ED728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22570" y="2155269"/>
            <a:ext cx="3915000" cy="2465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76B3F344-A5A0-4F86-B5DE-16CF561A3E61}"/>
              </a:ext>
            </a:extLst>
          </p:cNvPr>
          <p:cNvSpPr>
            <a:spLocks noGrp="1"/>
          </p:cNvSpPr>
          <p:nvPr>
            <p:ph type="body" sz="quarter" idx="12"/>
          </p:nvPr>
        </p:nvSpPr>
        <p:spPr>
          <a:xfrm>
            <a:off x="428944" y="925830"/>
            <a:ext cx="6354584" cy="207462"/>
          </a:xfrm>
        </p:spPr>
        <p:txBody>
          <a:bodyPr>
            <a:noAutofit/>
          </a:bodyPr>
          <a:lstStyle/>
          <a:p>
            <a:r>
              <a:rPr lang="en-US" sz="1700" b="1" dirty="0">
                <a:solidFill>
                  <a:srgbClr val="00B050"/>
                </a:solidFill>
                <a:latin typeface="Calibri Light" panose="020F0302020204030204" pitchFamily="34" charset="0"/>
                <a:cs typeface="Calibri Light" panose="020F0302020204030204" pitchFamily="34" charset="0"/>
              </a:rPr>
              <a:t>Situation Analysis</a:t>
            </a:r>
          </a:p>
        </p:txBody>
      </p:sp>
      <p:sp>
        <p:nvSpPr>
          <p:cNvPr id="12" name="Text Placeholder 3">
            <a:extLst>
              <a:ext uri="{FF2B5EF4-FFF2-40B4-BE49-F238E27FC236}">
                <a16:creationId xmlns:a16="http://schemas.microsoft.com/office/drawing/2014/main" id="{3472E33D-C28E-4CA9-80B7-CFD962A9DD8B}"/>
              </a:ext>
            </a:extLst>
          </p:cNvPr>
          <p:cNvSpPr>
            <a:spLocks noGrp="1"/>
          </p:cNvSpPr>
          <p:nvPr>
            <p:ph type="body" sz="quarter" idx="14"/>
          </p:nvPr>
        </p:nvSpPr>
        <p:spPr>
          <a:xfrm>
            <a:off x="416560" y="1133292"/>
            <a:ext cx="6550558" cy="411028"/>
          </a:xfrm>
        </p:spPr>
        <p:txBody>
          <a:bodyPr anchor="ctr" anchorCtr="0"/>
          <a:lstStyle/>
          <a:p>
            <a:pPr algn="just">
              <a:spcBef>
                <a:spcPts val="0"/>
              </a:spcBef>
              <a:defRPr/>
            </a:pPr>
            <a:r>
              <a:rPr lang="en-US" sz="135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ASER DATA - 2018</a:t>
            </a:r>
          </a:p>
        </p:txBody>
      </p:sp>
      <p:pic>
        <p:nvPicPr>
          <p:cNvPr id="10" name="Picture 9">
            <a:extLst>
              <a:ext uri="{FF2B5EF4-FFF2-40B4-BE49-F238E27FC236}">
                <a16:creationId xmlns:a16="http://schemas.microsoft.com/office/drawing/2014/main" id="{715DCB16-07ED-513F-5D44-744854CD9BD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597587" y="216509"/>
            <a:ext cx="1015959" cy="478040"/>
          </a:xfrm>
          <a:prstGeom prst="rect">
            <a:avLst/>
          </a:prstGeom>
        </p:spPr>
      </p:pic>
      <p:pic>
        <p:nvPicPr>
          <p:cNvPr id="13" name="Picture 12">
            <a:extLst>
              <a:ext uri="{FF2B5EF4-FFF2-40B4-BE49-F238E27FC236}">
                <a16:creationId xmlns:a16="http://schemas.microsoft.com/office/drawing/2014/main" id="{FB1F456E-C2E0-1BE1-8E4B-85775F7B807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09959" y="5561826"/>
            <a:ext cx="775257" cy="402504"/>
          </a:xfrm>
          <a:prstGeom prst="rect">
            <a:avLst/>
          </a:prstGeom>
        </p:spPr>
      </p:pic>
      <p:graphicFrame>
        <p:nvGraphicFramePr>
          <p:cNvPr id="8" name="Chart 7">
            <a:extLst>
              <a:ext uri="{FF2B5EF4-FFF2-40B4-BE49-F238E27FC236}">
                <a16:creationId xmlns:a16="http://schemas.microsoft.com/office/drawing/2014/main" id="{179DC6C4-18F2-F131-65FC-731B6835EAD4}"/>
              </a:ext>
            </a:extLst>
          </p:cNvPr>
          <p:cNvGraphicFramePr>
            <a:graphicFrameLocks/>
          </p:cNvGraphicFramePr>
          <p:nvPr/>
        </p:nvGraphicFramePr>
        <p:xfrm>
          <a:off x="4167170" y="1935907"/>
          <a:ext cx="4660200" cy="3034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78335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517FFFC5-5262-EAF1-800C-837BCC61F352}"/>
              </a:ext>
            </a:extLst>
          </p:cNvPr>
          <p:cNvSpPr>
            <a:spLocks noGrp="1"/>
          </p:cNvSpPr>
          <p:nvPr>
            <p:ph type="body" sz="quarter" idx="12"/>
          </p:nvPr>
        </p:nvSpPr>
        <p:spPr>
          <a:xfrm>
            <a:off x="361950" y="10323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The problem</a:t>
            </a:r>
          </a:p>
        </p:txBody>
      </p:sp>
      <p:sp>
        <p:nvSpPr>
          <p:cNvPr id="10" name="Text Placeholder 3">
            <a:extLst>
              <a:ext uri="{FF2B5EF4-FFF2-40B4-BE49-F238E27FC236}">
                <a16:creationId xmlns:a16="http://schemas.microsoft.com/office/drawing/2014/main" id="{76C23623-EB07-A8BB-94EC-7CC2D22341EC}"/>
              </a:ext>
            </a:extLst>
          </p:cNvPr>
          <p:cNvSpPr>
            <a:spLocks noGrp="1"/>
          </p:cNvSpPr>
          <p:nvPr>
            <p:ph type="body" sz="quarter" idx="14"/>
          </p:nvPr>
        </p:nvSpPr>
        <p:spPr>
          <a:xfrm>
            <a:off x="361950" y="444899"/>
            <a:ext cx="8676925" cy="435768"/>
          </a:xfrm>
        </p:spPr>
        <p:txBody>
          <a:bodyPr/>
          <a:lstStyle/>
          <a:p>
            <a:pPr algn="just">
              <a:spcBef>
                <a:spcPts val="600"/>
              </a:spcBef>
              <a:defRPr/>
            </a:pPr>
            <a:r>
              <a:rPr lang="en-US" sz="1800"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Impact of COVID-19 – India </a:t>
            </a:r>
          </a:p>
        </p:txBody>
      </p:sp>
      <p:sp>
        <p:nvSpPr>
          <p:cNvPr id="12" name="TextBox 11">
            <a:extLst>
              <a:ext uri="{FF2B5EF4-FFF2-40B4-BE49-F238E27FC236}">
                <a16:creationId xmlns:a16="http://schemas.microsoft.com/office/drawing/2014/main" id="{592580D1-EE78-CEB7-D0CD-826E3812596A}"/>
              </a:ext>
            </a:extLst>
          </p:cNvPr>
          <p:cNvSpPr txBox="1"/>
          <p:nvPr/>
        </p:nvSpPr>
        <p:spPr>
          <a:xfrm>
            <a:off x="1705772" y="1366192"/>
            <a:ext cx="7020240" cy="1657251"/>
          </a:xfrm>
          <a:prstGeom prst="rect">
            <a:avLst/>
          </a:prstGeom>
          <a:noFill/>
        </p:spPr>
        <p:txBody>
          <a:bodyPr wrap="square" rtlCol="0">
            <a:noAutofit/>
          </a:bodyPr>
          <a:lstStyle/>
          <a:p>
            <a:pPr algn="just">
              <a:lnSpc>
                <a:spcPts val="2400"/>
              </a:lnSpc>
              <a:spcBef>
                <a:spcPts val="0"/>
              </a:spcBef>
              <a:spcAft>
                <a:spcPts val="300"/>
              </a:spcAft>
              <a:defRPr/>
            </a:pPr>
            <a:r>
              <a:rPr lang="en-US" sz="1800" i="0" dirty="0">
                <a:solidFill>
                  <a:prstClr val="black"/>
                </a:solidFill>
                <a:latin typeface="Calibri Light" panose="020F0302020204030204" pitchFamily="34" charset="0"/>
                <a:cs typeface="Calibri Light" panose="020F0302020204030204" pitchFamily="34" charset="0"/>
              </a:rPr>
              <a:t>India has faced three waves of COVID in last 32 months (from Nov 2019) </a:t>
            </a:r>
          </a:p>
          <a:p>
            <a:pPr algn="just">
              <a:lnSpc>
                <a:spcPts val="2400"/>
              </a:lnSpc>
              <a:spcBef>
                <a:spcPts val="0"/>
              </a:spcBef>
              <a:spcAft>
                <a:spcPts val="300"/>
              </a:spcAft>
              <a:defRPr/>
            </a:pPr>
            <a:r>
              <a:rPr lang="en-US" sz="1800" i="0" dirty="0">
                <a:solidFill>
                  <a:prstClr val="black"/>
                </a:solidFill>
                <a:latin typeface="Calibri Light" panose="020F0302020204030204" pitchFamily="34" charset="0"/>
                <a:cs typeface="Calibri Light" panose="020F0302020204030204" pitchFamily="34" charset="0"/>
              </a:rPr>
              <a:t>Highest daily new cases reported – 4,14,188 (6 May 2021)</a:t>
            </a:r>
          </a:p>
        </p:txBody>
      </p:sp>
      <p:pic>
        <p:nvPicPr>
          <p:cNvPr id="13" name="Picture 12" descr="A picture containing drawing, room&#10;&#10;Description automatically generated">
            <a:extLst>
              <a:ext uri="{FF2B5EF4-FFF2-40B4-BE49-F238E27FC236}">
                <a16:creationId xmlns:a16="http://schemas.microsoft.com/office/drawing/2014/main" id="{8E56783D-8AF6-4EEF-472D-6AFC3B54A8C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1565" y="1271477"/>
            <a:ext cx="903091" cy="900000"/>
          </a:xfrm>
          <a:prstGeom prst="rect">
            <a:avLst/>
          </a:prstGeom>
        </p:spPr>
      </p:pic>
      <p:sp>
        <p:nvSpPr>
          <p:cNvPr id="14" name="TextBox 13">
            <a:extLst>
              <a:ext uri="{FF2B5EF4-FFF2-40B4-BE49-F238E27FC236}">
                <a16:creationId xmlns:a16="http://schemas.microsoft.com/office/drawing/2014/main" id="{4822DB99-C580-C5EA-DDA6-F11D49749473}"/>
              </a:ext>
            </a:extLst>
          </p:cNvPr>
          <p:cNvSpPr txBox="1"/>
          <p:nvPr/>
        </p:nvSpPr>
        <p:spPr>
          <a:xfrm>
            <a:off x="5992767" y="2528900"/>
            <a:ext cx="2984361" cy="3538789"/>
          </a:xfrm>
          <a:prstGeom prst="rect">
            <a:avLst/>
          </a:prstGeom>
          <a:noFill/>
        </p:spPr>
        <p:txBody>
          <a:bodyPr wrap="square">
            <a:spAutoFit/>
          </a:bodyPr>
          <a:lstStyle/>
          <a:p>
            <a:pPr algn="just">
              <a:lnSpc>
                <a:spcPts val="2400"/>
              </a:lnSpc>
              <a:spcBef>
                <a:spcPts val="0"/>
              </a:spcBef>
              <a:spcAft>
                <a:spcPts val="300"/>
              </a:spcAft>
              <a:defRPr/>
            </a:pPr>
            <a:r>
              <a:rPr lang="en-US" sz="1800" i="0" dirty="0">
                <a:solidFill>
                  <a:prstClr val="black"/>
                </a:solidFill>
                <a:latin typeface="Calibri Light" panose="020F0302020204030204" pitchFamily="34" charset="0"/>
                <a:cs typeface="Calibri Light" panose="020F0302020204030204" pitchFamily="34" charset="0"/>
              </a:rPr>
              <a:t>School closures</a:t>
            </a:r>
          </a:p>
          <a:p>
            <a:pPr algn="just">
              <a:lnSpc>
                <a:spcPts val="2400"/>
              </a:lnSpc>
              <a:spcBef>
                <a:spcPts val="0"/>
              </a:spcBef>
              <a:spcAft>
                <a:spcPts val="300"/>
              </a:spcAft>
              <a:defRPr/>
            </a:pPr>
            <a:r>
              <a:rPr lang="en-US" sz="1800" b="0" i="0" dirty="0">
                <a:solidFill>
                  <a:prstClr val="black"/>
                </a:solidFill>
                <a:latin typeface="Calibri Light" panose="020F0302020204030204" pitchFamily="34" charset="0"/>
                <a:cs typeface="Calibri Light" panose="020F0302020204030204" pitchFamily="34" charset="0"/>
              </a:rPr>
              <a:t>Schools were closed for almost 24 Months</a:t>
            </a:r>
          </a:p>
          <a:p>
            <a:pPr marR="0" lvl="0" algn="just" defTabSz="914400" rtl="0" eaLnBrk="0" fontAlgn="base" latinLnBrk="0" hangingPunct="0">
              <a:lnSpc>
                <a:spcPts val="2400"/>
              </a:lnSpc>
              <a:spcBef>
                <a:spcPts val="0"/>
              </a:spcBef>
              <a:spcAft>
                <a:spcPts val="300"/>
              </a:spcAft>
              <a:buClrTx/>
              <a:buSzTx/>
              <a:tabLst/>
              <a:defRPr/>
            </a:pPr>
            <a:r>
              <a:rPr lang="en-US" sz="1800" b="0" i="0" dirty="0">
                <a:solidFill>
                  <a:prstClr val="black"/>
                </a:solidFill>
                <a:latin typeface="Calibri Light" panose="020F0302020204030204" pitchFamily="34" charset="0"/>
                <a:cs typeface="Calibri Light" panose="020F0302020204030204" pitchFamily="34" charset="0"/>
              </a:rPr>
              <a:t>While there is gradual relaxation </a:t>
            </a:r>
            <a:r>
              <a:rPr lang="en-US" dirty="0">
                <a:solidFill>
                  <a:prstClr val="black"/>
                </a:solidFill>
                <a:latin typeface="Calibri Light" panose="020F0302020204030204" pitchFamily="34" charset="0"/>
                <a:cs typeface="Calibri Light" panose="020F0302020204030204" pitchFamily="34" charset="0"/>
              </a:rPr>
              <a:t>after each wave but</a:t>
            </a:r>
            <a:r>
              <a:rPr lang="en-US" sz="1800" b="0" i="0" dirty="0">
                <a:solidFill>
                  <a:prstClr val="black"/>
                </a:solidFill>
                <a:latin typeface="Calibri Light" panose="020F0302020204030204" pitchFamily="34" charset="0"/>
                <a:cs typeface="Calibri Light" panose="020F0302020204030204" pitchFamily="34" charset="0"/>
              </a:rPr>
              <a:t> reopening of schools on regular basis and parent sending children to schools started much later in early 2022 only with the senior grades.</a:t>
            </a:r>
          </a:p>
        </p:txBody>
      </p:sp>
      <p:pic>
        <p:nvPicPr>
          <p:cNvPr id="16" name="Picture 15">
            <a:extLst>
              <a:ext uri="{FF2B5EF4-FFF2-40B4-BE49-F238E27FC236}">
                <a16:creationId xmlns:a16="http://schemas.microsoft.com/office/drawing/2014/main" id="{07D0E9B2-40ED-A4F8-F4E9-D3879DCE78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89388" y="42040"/>
            <a:ext cx="1354612" cy="637387"/>
          </a:xfrm>
          <a:prstGeom prst="rect">
            <a:avLst/>
          </a:prstGeom>
        </p:spPr>
      </p:pic>
      <p:pic>
        <p:nvPicPr>
          <p:cNvPr id="18" name="Picture 17" descr="Chart&#10;&#10;Description automatically generated">
            <a:extLst>
              <a:ext uri="{FF2B5EF4-FFF2-40B4-BE49-F238E27FC236}">
                <a16:creationId xmlns:a16="http://schemas.microsoft.com/office/drawing/2014/main" id="{14C1C21B-315E-7C27-73B1-10ECC13E97E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550" y="2637773"/>
            <a:ext cx="5797688" cy="3264290"/>
          </a:xfrm>
          <a:prstGeom prst="rect">
            <a:avLst/>
          </a:prstGeom>
          <a:noFill/>
          <a:ln w="3175">
            <a:solidFill>
              <a:schemeClr val="tx1"/>
            </a:solidFill>
          </a:ln>
        </p:spPr>
      </p:pic>
      <p:pic>
        <p:nvPicPr>
          <p:cNvPr id="19" name="Picture 18">
            <a:extLst>
              <a:ext uri="{FF2B5EF4-FFF2-40B4-BE49-F238E27FC236}">
                <a16:creationId xmlns:a16="http://schemas.microsoft.com/office/drawing/2014/main" id="{C0567F93-0B9E-38DA-1431-B80961FAD2B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spTree>
    <p:extLst>
      <p:ext uri="{BB962C8B-B14F-4D97-AF65-F5344CB8AC3E}">
        <p14:creationId xmlns:p14="http://schemas.microsoft.com/office/powerpoint/2010/main" val="27868455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5306C1B-A2EC-9440-2C78-1C817EF5BF9A}"/>
              </a:ext>
            </a:extLst>
          </p:cNvPr>
          <p:cNvSpPr>
            <a:spLocks noGrp="1"/>
          </p:cNvSpPr>
          <p:nvPr>
            <p:ph type="body" sz="quarter" idx="12"/>
          </p:nvPr>
        </p:nvSpPr>
        <p:spPr>
          <a:xfrm>
            <a:off x="361950" y="10323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The problem</a:t>
            </a:r>
          </a:p>
        </p:txBody>
      </p:sp>
      <p:sp>
        <p:nvSpPr>
          <p:cNvPr id="21" name="Text Placeholder 3">
            <a:extLst>
              <a:ext uri="{FF2B5EF4-FFF2-40B4-BE49-F238E27FC236}">
                <a16:creationId xmlns:a16="http://schemas.microsoft.com/office/drawing/2014/main" id="{FC24708E-E03E-DF2A-3B45-1450F0CB43AE}"/>
              </a:ext>
            </a:extLst>
          </p:cNvPr>
          <p:cNvSpPr>
            <a:spLocks noGrp="1"/>
          </p:cNvSpPr>
          <p:nvPr>
            <p:ph type="body" sz="quarter" idx="14"/>
          </p:nvPr>
        </p:nvSpPr>
        <p:spPr>
          <a:xfrm>
            <a:off x="361950" y="444899"/>
            <a:ext cx="8676925" cy="435768"/>
          </a:xfrm>
        </p:spPr>
        <p:txBody>
          <a:bodyPr/>
          <a:lstStyle/>
          <a:p>
            <a:pPr algn="just">
              <a:spcBef>
                <a:spcPts val="600"/>
              </a:spcBef>
              <a:defRPr/>
            </a:pPr>
            <a:r>
              <a:rPr lang="en-US" sz="1800" kern="1200"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Impact of COVID-19 – Bihar </a:t>
            </a:r>
          </a:p>
        </p:txBody>
      </p:sp>
      <p:sp>
        <p:nvSpPr>
          <p:cNvPr id="22" name="TextBox 21">
            <a:extLst>
              <a:ext uri="{FF2B5EF4-FFF2-40B4-BE49-F238E27FC236}">
                <a16:creationId xmlns:a16="http://schemas.microsoft.com/office/drawing/2014/main" id="{8E7C9240-ECF3-73CB-F480-4AD13C1C2C49}"/>
              </a:ext>
            </a:extLst>
          </p:cNvPr>
          <p:cNvSpPr txBox="1"/>
          <p:nvPr/>
        </p:nvSpPr>
        <p:spPr>
          <a:xfrm>
            <a:off x="175167" y="863726"/>
            <a:ext cx="8947787" cy="726209"/>
          </a:xfrm>
          <a:prstGeom prst="rect">
            <a:avLst/>
          </a:prstGeom>
          <a:noFill/>
        </p:spPr>
        <p:txBody>
          <a:bodyPr wrap="square" rtlCol="0">
            <a:noAutofit/>
          </a:bodyPr>
          <a:lstStyle/>
          <a:p>
            <a:pPr algn="l"/>
            <a:r>
              <a:rPr lang="en-US" b="0" i="0" dirty="0">
                <a:solidFill>
                  <a:schemeClr val="tx1"/>
                </a:solidFill>
                <a:latin typeface="Calibri Light" panose="020F0302020204030204" pitchFamily="34" charset="0"/>
                <a:cs typeface="Calibri Light" panose="020F0302020204030204" pitchFamily="34" charset="0"/>
              </a:rPr>
              <a:t>Bihar has </a:t>
            </a:r>
            <a:r>
              <a:rPr lang="en-US" b="0" i="0" dirty="0">
                <a:solidFill>
                  <a:srgbClr val="00B050"/>
                </a:solidFill>
                <a:latin typeface="Calibri Light" panose="020F0302020204030204" pitchFamily="34" charset="0"/>
                <a:cs typeface="Calibri Light" panose="020F0302020204030204" pitchFamily="34" charset="0"/>
              </a:rPr>
              <a:t>32 million children of school-going age </a:t>
            </a:r>
            <a:r>
              <a:rPr lang="en-US" b="0" i="0" dirty="0">
                <a:solidFill>
                  <a:schemeClr val="tx1"/>
                </a:solidFill>
                <a:latin typeface="Calibri Light" panose="020F0302020204030204" pitchFamily="34" charset="0"/>
                <a:cs typeface="Calibri Light" panose="020F0302020204030204" pitchFamily="34" charset="0"/>
              </a:rPr>
              <a:t>(6-17 years). Almost </a:t>
            </a:r>
            <a:r>
              <a:rPr lang="en-IN" b="0" i="0" dirty="0">
                <a:solidFill>
                  <a:srgbClr val="00B050"/>
                </a:solidFill>
                <a:latin typeface="Calibri Light" panose="020F0302020204030204" pitchFamily="34" charset="0"/>
                <a:cs typeface="Calibri Light" panose="020F0302020204030204" pitchFamily="34" charset="0"/>
              </a:rPr>
              <a:t>700,000 students</a:t>
            </a:r>
            <a:r>
              <a:rPr lang="en-IN" b="0" i="0" dirty="0">
                <a:solidFill>
                  <a:schemeClr val="tx1"/>
                </a:solidFill>
                <a:latin typeface="Calibri Light" panose="020F0302020204030204" pitchFamily="34" charset="0"/>
                <a:cs typeface="Calibri Light" panose="020F0302020204030204" pitchFamily="34" charset="0"/>
              </a:rPr>
              <a:t> are </a:t>
            </a:r>
            <a:r>
              <a:rPr lang="en-IN" b="0" i="0" dirty="0">
                <a:solidFill>
                  <a:srgbClr val="00B050"/>
                </a:solidFill>
                <a:latin typeface="Calibri Light" panose="020F0302020204030204" pitchFamily="34" charset="0"/>
                <a:cs typeface="Calibri Light" panose="020F0302020204030204" pitchFamily="34" charset="0"/>
              </a:rPr>
              <a:t>not expected to return to school</a:t>
            </a:r>
            <a:r>
              <a:rPr lang="en-IN" b="0" i="0" dirty="0">
                <a:solidFill>
                  <a:schemeClr val="tx1"/>
                </a:solidFill>
                <a:latin typeface="Calibri Light" panose="020F0302020204030204" pitchFamily="34" charset="0"/>
                <a:cs typeface="Calibri Light" panose="020F0302020204030204" pitchFamily="34" charset="0"/>
              </a:rPr>
              <a:t>, &amp; </a:t>
            </a:r>
            <a:r>
              <a:rPr lang="en-IN" b="0" i="0" dirty="0">
                <a:solidFill>
                  <a:srgbClr val="00B050"/>
                </a:solidFill>
                <a:latin typeface="Calibri Light" panose="020F0302020204030204" pitchFamily="34" charset="0"/>
                <a:cs typeface="Calibri Light" panose="020F0302020204030204" pitchFamily="34" charset="0"/>
              </a:rPr>
              <a:t>7.5 million</a:t>
            </a:r>
            <a:r>
              <a:rPr lang="en-IN" b="0" i="0" dirty="0">
                <a:solidFill>
                  <a:schemeClr val="tx1"/>
                </a:solidFill>
                <a:latin typeface="Calibri Light" panose="020F0302020204030204" pitchFamily="34" charset="0"/>
                <a:cs typeface="Calibri Light" panose="020F0302020204030204" pitchFamily="34" charset="0"/>
              </a:rPr>
              <a:t> will experience </a:t>
            </a:r>
            <a:r>
              <a:rPr lang="en-IN" b="0" i="0" dirty="0">
                <a:solidFill>
                  <a:srgbClr val="00B050"/>
                </a:solidFill>
                <a:latin typeface="Calibri Light" panose="020F0302020204030204" pitchFamily="34" charset="0"/>
                <a:cs typeface="Calibri Light" panose="020F0302020204030204" pitchFamily="34" charset="0"/>
              </a:rPr>
              <a:t>learning loss </a:t>
            </a:r>
            <a:r>
              <a:rPr lang="en-IN" b="0" i="0" dirty="0">
                <a:solidFill>
                  <a:schemeClr val="tx1"/>
                </a:solidFill>
                <a:latin typeface="Calibri Light" panose="020F0302020204030204" pitchFamily="34" charset="0"/>
                <a:cs typeface="Calibri Light" panose="020F0302020204030204" pitchFamily="34" charset="0"/>
              </a:rPr>
              <a:t>(UNICEF Study 2021)</a:t>
            </a:r>
          </a:p>
        </p:txBody>
      </p:sp>
      <p:sp>
        <p:nvSpPr>
          <p:cNvPr id="23" name="TextBox 22">
            <a:extLst>
              <a:ext uri="{FF2B5EF4-FFF2-40B4-BE49-F238E27FC236}">
                <a16:creationId xmlns:a16="http://schemas.microsoft.com/office/drawing/2014/main" id="{C7AC2B04-9185-E88D-8EF3-E7008B788731}"/>
              </a:ext>
            </a:extLst>
          </p:cNvPr>
          <p:cNvSpPr txBox="1"/>
          <p:nvPr/>
        </p:nvSpPr>
        <p:spPr>
          <a:xfrm>
            <a:off x="4572000" y="1700431"/>
            <a:ext cx="4290647" cy="5054339"/>
          </a:xfrm>
          <a:prstGeom prst="rect">
            <a:avLst/>
          </a:prstGeom>
          <a:noFill/>
          <a:ln w="3175">
            <a:solidFill>
              <a:schemeClr val="tx1"/>
            </a:solidFill>
            <a:prstDash val="dash"/>
          </a:ln>
        </p:spPr>
        <p:txBody>
          <a:bodyPr wrap="square" rtlCol="0">
            <a:noAutofit/>
          </a:bodyPr>
          <a:lstStyle/>
          <a:p>
            <a:pPr algn="just">
              <a:lnSpc>
                <a:spcPts val="2400"/>
              </a:lnSpc>
              <a:spcBef>
                <a:spcPts val="0"/>
              </a:spcBef>
              <a:spcAft>
                <a:spcPts val="300"/>
              </a:spcAft>
              <a:defRPr/>
            </a:pPr>
            <a:r>
              <a:rPr lang="en-US" b="1" i="0" dirty="0">
                <a:solidFill>
                  <a:prstClr val="black"/>
                </a:solidFill>
                <a:latin typeface="Calibri Light" panose="020F0302020204030204" pitchFamily="34" charset="0"/>
                <a:cs typeface="Calibri Light" panose="020F0302020204030204" pitchFamily="34" charset="0"/>
              </a:rPr>
              <a:t>Most caregivers </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Have low literacy levels</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Do not have access to devices, data, internet</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Have low resources – families below poverty line, loss of livelihoods </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Are not confident of doing activities with their children</a:t>
            </a:r>
          </a:p>
          <a:p>
            <a:pPr algn="just">
              <a:lnSpc>
                <a:spcPts val="2400"/>
              </a:lnSpc>
              <a:spcBef>
                <a:spcPts val="0"/>
              </a:spcBef>
              <a:spcAft>
                <a:spcPts val="300"/>
              </a:spcAft>
              <a:defRPr/>
            </a:pPr>
            <a:endParaRPr lang="en-US" b="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r>
              <a:rPr lang="en-US" b="1" i="0" dirty="0">
                <a:solidFill>
                  <a:prstClr val="black"/>
                </a:solidFill>
                <a:latin typeface="Calibri Light" panose="020F0302020204030204" pitchFamily="34" charset="0"/>
                <a:cs typeface="Calibri Light" panose="020F0302020204030204" pitchFamily="34" charset="0"/>
              </a:rPr>
              <a:t>Most children </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Had their routine disrupted</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Less interaction with parents and don’t engage in activities </a:t>
            </a:r>
          </a:p>
          <a:p>
            <a:pPr algn="just">
              <a:lnSpc>
                <a:spcPts val="2400"/>
              </a:lnSpc>
              <a:spcBef>
                <a:spcPts val="0"/>
              </a:spcBef>
              <a:spcAft>
                <a:spcPts val="300"/>
              </a:spcAft>
              <a:defRPr/>
            </a:pPr>
            <a:r>
              <a:rPr lang="en-US" b="0" i="0" dirty="0">
                <a:solidFill>
                  <a:prstClr val="black"/>
                </a:solidFill>
                <a:latin typeface="Calibri Light" panose="020F0302020204030204" pitchFamily="34" charset="0"/>
                <a:cs typeface="Calibri Light" panose="020F0302020204030204" pitchFamily="34" charset="0"/>
              </a:rPr>
              <a:t>Have no access to learning/ play resources at home </a:t>
            </a:r>
          </a:p>
          <a:p>
            <a:pPr algn="just">
              <a:lnSpc>
                <a:spcPts val="2400"/>
              </a:lnSpc>
              <a:spcBef>
                <a:spcPts val="0"/>
              </a:spcBef>
              <a:spcAft>
                <a:spcPts val="300"/>
              </a:spcAft>
              <a:defRPr/>
            </a:pPr>
            <a:endParaRPr lang="en-US" sz="1600" b="0" i="0" dirty="0">
              <a:solidFill>
                <a:prstClr val="black"/>
              </a:solidFill>
              <a:latin typeface="Calibri Light" panose="020F0302020204030204" pitchFamily="34" charset="0"/>
              <a:cs typeface="Calibri Light" panose="020F0302020204030204" pitchFamily="34" charset="0"/>
            </a:endParaRPr>
          </a:p>
          <a:p>
            <a:pPr algn="just">
              <a:lnSpc>
                <a:spcPts val="2400"/>
              </a:lnSpc>
              <a:spcBef>
                <a:spcPts val="0"/>
              </a:spcBef>
              <a:spcAft>
                <a:spcPts val="300"/>
              </a:spcAft>
              <a:defRPr/>
            </a:pPr>
            <a:endParaRPr lang="en-US" sz="1600" b="0" i="0" dirty="0">
              <a:solidFill>
                <a:prstClr val="black"/>
              </a:solidFill>
              <a:latin typeface="Calibri Light" panose="020F030202020403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898262EF-13EF-30DD-F255-14EC4CB9A930}"/>
              </a:ext>
            </a:extLst>
          </p:cNvPr>
          <p:cNvSpPr/>
          <p:nvPr/>
        </p:nvSpPr>
        <p:spPr>
          <a:xfrm>
            <a:off x="21045" y="4903064"/>
            <a:ext cx="4572000" cy="1754326"/>
          </a:xfrm>
          <a:prstGeom prst="rect">
            <a:avLst/>
          </a:prstGeom>
        </p:spPr>
        <p:txBody>
          <a:bodyPr wrap="square">
            <a:spAutoFit/>
          </a:bodyPr>
          <a:lstStyle/>
          <a:p>
            <a:pPr algn="l"/>
            <a:r>
              <a:rPr lang="en-IN" b="0" i="0" dirty="0">
                <a:solidFill>
                  <a:srgbClr val="00B050"/>
                </a:solidFill>
                <a:latin typeface="Calibri Light" panose="020F0502020204030204" pitchFamily="34" charset="0"/>
                <a:cs typeface="Calibri Light" panose="020F0502020204030204" pitchFamily="34" charset="0"/>
              </a:rPr>
              <a:t>92% of children have lost at least one specific language ability</a:t>
            </a:r>
            <a:r>
              <a:rPr lang="en-IN" b="0" i="0" dirty="0">
                <a:solidFill>
                  <a:schemeClr val="tx1"/>
                </a:solidFill>
                <a:latin typeface="Calibri Light" panose="020F0502020204030204" pitchFamily="34" charset="0"/>
                <a:cs typeface="Calibri Light" panose="020F0502020204030204" pitchFamily="34" charset="0"/>
              </a:rPr>
              <a:t> from the previous year across all classes  </a:t>
            </a:r>
            <a:r>
              <a:rPr lang="en-IN" b="0" i="0" dirty="0">
                <a:solidFill>
                  <a:srgbClr val="00B050"/>
                </a:solidFill>
                <a:latin typeface="Calibri Light" panose="020F0502020204030204" pitchFamily="34" charset="0"/>
                <a:cs typeface="Calibri Light" panose="020F0502020204030204" pitchFamily="34" charset="0"/>
              </a:rPr>
              <a:t>82% of children on an average have lost at least one specific mathematical ability</a:t>
            </a:r>
            <a:r>
              <a:rPr lang="en-IN" b="0" i="0" dirty="0">
                <a:solidFill>
                  <a:schemeClr val="tx1"/>
                </a:solidFill>
                <a:latin typeface="Calibri Light" panose="020F0502020204030204" pitchFamily="34" charset="0"/>
                <a:cs typeface="Calibri Light" panose="020F0502020204030204" pitchFamily="34" charset="0"/>
              </a:rPr>
              <a:t> from the previous year across all classes (Azim Premji Foundation study - 2020) </a:t>
            </a:r>
          </a:p>
        </p:txBody>
      </p:sp>
      <p:pic>
        <p:nvPicPr>
          <p:cNvPr id="25" name="Picture 24" descr="Map&#10;&#10;Description automatically generated">
            <a:extLst>
              <a:ext uri="{FF2B5EF4-FFF2-40B4-BE49-F238E27FC236}">
                <a16:creationId xmlns:a16="http://schemas.microsoft.com/office/drawing/2014/main" id="{0BC1AD61-CEE5-5D2C-74E3-9773ACDD5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0" y="1589935"/>
            <a:ext cx="3379720" cy="3186403"/>
          </a:xfrm>
          <a:prstGeom prst="rect">
            <a:avLst/>
          </a:prstGeom>
        </p:spPr>
      </p:pic>
      <p:pic>
        <p:nvPicPr>
          <p:cNvPr id="28" name="Picture 27">
            <a:extLst>
              <a:ext uri="{FF2B5EF4-FFF2-40B4-BE49-F238E27FC236}">
                <a16:creationId xmlns:a16="http://schemas.microsoft.com/office/drawing/2014/main" id="{69C99B07-DBF2-6429-E795-541C0457C17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89388" y="12663"/>
            <a:ext cx="1354612" cy="637387"/>
          </a:xfrm>
          <a:prstGeom prst="rect">
            <a:avLst/>
          </a:prstGeom>
        </p:spPr>
      </p:pic>
      <p:pic>
        <p:nvPicPr>
          <p:cNvPr id="30" name="Picture 29">
            <a:extLst>
              <a:ext uri="{FF2B5EF4-FFF2-40B4-BE49-F238E27FC236}">
                <a16:creationId xmlns:a16="http://schemas.microsoft.com/office/drawing/2014/main" id="{41B336D8-04E5-8B73-E184-EBC228E493E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spTree>
    <p:extLst>
      <p:ext uri="{BB962C8B-B14F-4D97-AF65-F5344CB8AC3E}">
        <p14:creationId xmlns:p14="http://schemas.microsoft.com/office/powerpoint/2010/main" val="20495913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38E002E-1365-FD2B-39A6-6674F782FD69}"/>
              </a:ext>
            </a:extLst>
          </p:cNvPr>
          <p:cNvSpPr>
            <a:spLocks noGrp="1"/>
          </p:cNvSpPr>
          <p:nvPr>
            <p:ph type="body" sz="quarter" idx="12"/>
          </p:nvPr>
        </p:nvSpPr>
        <p:spPr>
          <a:xfrm>
            <a:off x="361950" y="109450"/>
            <a:ext cx="8472780" cy="383242"/>
          </a:xfrm>
        </p:spPr>
        <p:txBody>
          <a:bodyPr/>
          <a:lstStyle/>
          <a:p>
            <a:r>
              <a:rPr lang="en-IN" b="1" dirty="0">
                <a:solidFill>
                  <a:srgbClr val="00B050"/>
                </a:solidFill>
                <a:latin typeface="+mj-lt"/>
              </a:rPr>
              <a:t>About School</a:t>
            </a:r>
          </a:p>
        </p:txBody>
      </p:sp>
      <p:sp>
        <p:nvSpPr>
          <p:cNvPr id="10" name="Text Placeholder 9">
            <a:extLst>
              <a:ext uri="{FF2B5EF4-FFF2-40B4-BE49-F238E27FC236}">
                <a16:creationId xmlns:a16="http://schemas.microsoft.com/office/drawing/2014/main" id="{D5E2E1D3-108E-225F-3748-54D61AEAB184}"/>
              </a:ext>
            </a:extLst>
          </p:cNvPr>
          <p:cNvSpPr>
            <a:spLocks noGrp="1"/>
          </p:cNvSpPr>
          <p:nvPr>
            <p:ph type="body" sz="quarter" idx="14"/>
          </p:nvPr>
        </p:nvSpPr>
        <p:spPr>
          <a:xfrm>
            <a:off x="361950" y="480292"/>
            <a:ext cx="8462511" cy="306388"/>
          </a:xfrm>
        </p:spPr>
        <p:txBody>
          <a:bodyPr>
            <a:normAutofit fontScale="85000" lnSpcReduction="10000"/>
          </a:bodyPr>
          <a:lstStyle/>
          <a:p>
            <a:r>
              <a:rPr lang="en-IN" dirty="0"/>
              <a:t>Elementary School Nargada</a:t>
            </a:r>
          </a:p>
        </p:txBody>
      </p:sp>
      <p:sp>
        <p:nvSpPr>
          <p:cNvPr id="11" name="TextBox 6">
            <a:extLst>
              <a:ext uri="{FF2B5EF4-FFF2-40B4-BE49-F238E27FC236}">
                <a16:creationId xmlns:a16="http://schemas.microsoft.com/office/drawing/2014/main" id="{6B513576-0E01-26B4-5AF7-0D67FBE20059}"/>
              </a:ext>
            </a:extLst>
          </p:cNvPr>
          <p:cNvSpPr txBox="1"/>
          <p:nvPr/>
        </p:nvSpPr>
        <p:spPr>
          <a:xfrm>
            <a:off x="80919" y="5112143"/>
            <a:ext cx="8791994"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8275" lvl="1" algn="just"/>
            <a:r>
              <a:rPr lang="en-US" dirty="0">
                <a:solidFill>
                  <a:schemeClr val="tx1"/>
                </a:solidFill>
                <a:latin typeface="+mj-lt"/>
                <a:cs typeface="Arial" panose="020B0604020202020204" pitchFamily="34" charset="0"/>
              </a:rPr>
              <a:t>Located in the peri-urban block of Patn</a:t>
            </a:r>
            <a:r>
              <a:rPr lang="en-US" dirty="0">
                <a:latin typeface="+mj-lt"/>
                <a:cs typeface="Arial" panose="020B0604020202020204" pitchFamily="34" charset="0"/>
              </a:rPr>
              <a:t>a district, Nargada elementary school was established in the year 1951. With Hindi as the medium of instruction, the school caters to a strength of 536 students and 11 teachers with 50% female coming from a wide catchment of learners from marginalized backgrounds. </a:t>
            </a:r>
          </a:p>
        </p:txBody>
      </p:sp>
      <p:sp>
        <p:nvSpPr>
          <p:cNvPr id="12" name="TextBox 10">
            <a:extLst>
              <a:ext uri="{FF2B5EF4-FFF2-40B4-BE49-F238E27FC236}">
                <a16:creationId xmlns:a16="http://schemas.microsoft.com/office/drawing/2014/main" id="{6F76E5EA-A6F6-9BEE-674E-C426BF40735E}"/>
              </a:ext>
            </a:extLst>
          </p:cNvPr>
          <p:cNvSpPr txBox="1"/>
          <p:nvPr/>
        </p:nvSpPr>
        <p:spPr>
          <a:xfrm>
            <a:off x="250067" y="6211669"/>
            <a:ext cx="8462511"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dirty="0">
                <a:solidFill>
                  <a:schemeClr val="tx1"/>
                </a:solidFill>
                <a:latin typeface="+mj-lt"/>
                <a:cs typeface="Arial" panose="020B0604020202020204" pitchFamily="34" charset="0"/>
              </a:rPr>
              <a:t>Like other schools, Nargada Elementary school faced huge gap in the area of early </a:t>
            </a:r>
          </a:p>
          <a:p>
            <a:pPr algn="just"/>
            <a:r>
              <a:rPr lang="en-US" sz="1800" dirty="0">
                <a:solidFill>
                  <a:schemeClr val="tx1"/>
                </a:solidFill>
                <a:latin typeface="+mj-lt"/>
                <a:cs typeface="Arial" panose="020B0604020202020204" pitchFamily="34" charset="0"/>
              </a:rPr>
              <a:t>literacy and numeracy due to the pandemic.</a:t>
            </a:r>
          </a:p>
        </p:txBody>
      </p:sp>
      <p:pic>
        <p:nvPicPr>
          <p:cNvPr id="13" name="Picture 12" descr="A picture containing person, ground, outdoor, people&#10;&#10;Description automatically generated">
            <a:extLst>
              <a:ext uri="{FF2B5EF4-FFF2-40B4-BE49-F238E27FC236}">
                <a16:creationId xmlns:a16="http://schemas.microsoft.com/office/drawing/2014/main" id="{419B51C1-058D-5BFB-3430-BB4B76CE2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12" y="965079"/>
            <a:ext cx="7366211" cy="4147063"/>
          </a:xfrm>
          <a:prstGeom prst="rect">
            <a:avLst/>
          </a:prstGeom>
        </p:spPr>
      </p:pic>
      <p:pic>
        <p:nvPicPr>
          <p:cNvPr id="14" name="Picture 13">
            <a:extLst>
              <a:ext uri="{FF2B5EF4-FFF2-40B4-BE49-F238E27FC236}">
                <a16:creationId xmlns:a16="http://schemas.microsoft.com/office/drawing/2014/main" id="{DAE2F1DA-8619-ACFA-DFCF-D7FA7F1CAC4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89388" y="12663"/>
            <a:ext cx="1354612" cy="637387"/>
          </a:xfrm>
          <a:prstGeom prst="rect">
            <a:avLst/>
          </a:prstGeom>
        </p:spPr>
      </p:pic>
      <p:pic>
        <p:nvPicPr>
          <p:cNvPr id="15" name="Picture 14">
            <a:extLst>
              <a:ext uri="{FF2B5EF4-FFF2-40B4-BE49-F238E27FC236}">
                <a16:creationId xmlns:a16="http://schemas.microsoft.com/office/drawing/2014/main" id="{55EE9138-BB06-5B46-04E3-32126500749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spTree>
    <p:extLst>
      <p:ext uri="{BB962C8B-B14F-4D97-AF65-F5344CB8AC3E}">
        <p14:creationId xmlns:p14="http://schemas.microsoft.com/office/powerpoint/2010/main" val="3994862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DE10C41-F42A-22D6-B631-B7E5DDFC04E6}"/>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What we learnt from parents?</a:t>
            </a:r>
          </a:p>
        </p:txBody>
      </p:sp>
      <p:sp>
        <p:nvSpPr>
          <p:cNvPr id="11" name="TextBox 10">
            <a:extLst>
              <a:ext uri="{FF2B5EF4-FFF2-40B4-BE49-F238E27FC236}">
                <a16:creationId xmlns:a16="http://schemas.microsoft.com/office/drawing/2014/main" id="{60C3DFC4-11AC-D5ED-8DE7-2AAC7BB00CDE}"/>
              </a:ext>
            </a:extLst>
          </p:cNvPr>
          <p:cNvSpPr txBox="1"/>
          <p:nvPr/>
        </p:nvSpPr>
        <p:spPr>
          <a:xfrm>
            <a:off x="449902" y="1335968"/>
            <a:ext cx="2912424" cy="1645357"/>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 Don’t have ideas of how to engage… need guidance…”</a:t>
            </a:r>
          </a:p>
        </p:txBody>
      </p:sp>
      <p:sp>
        <p:nvSpPr>
          <p:cNvPr id="12" name="TextBox 11">
            <a:extLst>
              <a:ext uri="{FF2B5EF4-FFF2-40B4-BE49-F238E27FC236}">
                <a16:creationId xmlns:a16="http://schemas.microsoft.com/office/drawing/2014/main" id="{9E44665A-B106-0F51-6BE8-3A201C1E7214}"/>
              </a:ext>
            </a:extLst>
          </p:cNvPr>
          <p:cNvSpPr txBox="1"/>
          <p:nvPr/>
        </p:nvSpPr>
        <p:spPr>
          <a:xfrm>
            <a:off x="2952200" y="2753643"/>
            <a:ext cx="2600875" cy="1532607"/>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“Muting  children voices" is a troubling sight…”</a:t>
            </a:r>
          </a:p>
        </p:txBody>
      </p:sp>
      <p:sp>
        <p:nvSpPr>
          <p:cNvPr id="13" name="TextBox 12">
            <a:extLst>
              <a:ext uri="{FF2B5EF4-FFF2-40B4-BE49-F238E27FC236}">
                <a16:creationId xmlns:a16="http://schemas.microsoft.com/office/drawing/2014/main" id="{1DA9AE23-0230-B446-FC40-75A8D41D5318}"/>
              </a:ext>
            </a:extLst>
          </p:cNvPr>
          <p:cNvSpPr txBox="1"/>
          <p:nvPr/>
        </p:nvSpPr>
        <p:spPr>
          <a:xfrm>
            <a:off x="5710207" y="1130406"/>
            <a:ext cx="3433793" cy="2584344"/>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“Observed a music class where teacher was singing on her own while children were listening on mute …”</a:t>
            </a:r>
          </a:p>
        </p:txBody>
      </p:sp>
      <p:sp>
        <p:nvSpPr>
          <p:cNvPr id="14" name="TextBox 13">
            <a:extLst>
              <a:ext uri="{FF2B5EF4-FFF2-40B4-BE49-F238E27FC236}">
                <a16:creationId xmlns:a16="http://schemas.microsoft.com/office/drawing/2014/main" id="{CB34916F-2E42-C222-23D6-A867FB061B31}"/>
              </a:ext>
            </a:extLst>
          </p:cNvPr>
          <p:cNvSpPr txBox="1"/>
          <p:nvPr/>
        </p:nvSpPr>
        <p:spPr>
          <a:xfrm>
            <a:off x="803794" y="4485140"/>
            <a:ext cx="3053832" cy="1645357"/>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“Conventional schools + online mode= Recipe for disaster…”</a:t>
            </a:r>
          </a:p>
        </p:txBody>
      </p:sp>
      <p:sp>
        <p:nvSpPr>
          <p:cNvPr id="15" name="TextBox 14">
            <a:extLst>
              <a:ext uri="{FF2B5EF4-FFF2-40B4-BE49-F238E27FC236}">
                <a16:creationId xmlns:a16="http://schemas.microsoft.com/office/drawing/2014/main" id="{D9D93CA6-1C59-7ED9-CAA8-123FB008FF12}"/>
              </a:ext>
            </a:extLst>
          </p:cNvPr>
          <p:cNvSpPr txBox="1"/>
          <p:nvPr/>
        </p:nvSpPr>
        <p:spPr>
          <a:xfrm>
            <a:off x="5710208" y="4488208"/>
            <a:ext cx="2852768" cy="1455392"/>
          </a:xfrm>
          <a:prstGeom prst="cloud">
            <a:avLst/>
          </a:prstGeom>
          <a:noFill/>
          <a:ln>
            <a:solidFill>
              <a:schemeClr val="tx1"/>
            </a:solidFill>
          </a:ln>
        </p:spPr>
        <p:txBody>
          <a:bodyPr wrap="square" rtlCol="0">
            <a:noAutofit/>
          </a:bodyPr>
          <a:lstStyle/>
          <a:p>
            <a:pPr algn="just">
              <a:lnSpc>
                <a:spcPts val="2400"/>
              </a:lnSpc>
              <a:spcBef>
                <a:spcPts val="0"/>
              </a:spcBef>
              <a:spcAft>
                <a:spcPts val="300"/>
              </a:spcAft>
              <a:defRPr/>
            </a:pPr>
            <a:r>
              <a:rPr lang="en-US" sz="1600" i="0" dirty="0">
                <a:solidFill>
                  <a:prstClr val="black"/>
                </a:solidFill>
                <a:latin typeface="Calibri Light" panose="020F0302020204030204" pitchFamily="34" charset="0"/>
                <a:cs typeface="Calibri Light" panose="020F0302020204030204" pitchFamily="34" charset="0"/>
              </a:rPr>
              <a:t>“I try to help a little for the homework, as much as I can…”</a:t>
            </a:r>
          </a:p>
        </p:txBody>
      </p:sp>
      <p:pic>
        <p:nvPicPr>
          <p:cNvPr id="16" name="Picture 15">
            <a:extLst>
              <a:ext uri="{FF2B5EF4-FFF2-40B4-BE49-F238E27FC236}">
                <a16:creationId xmlns:a16="http://schemas.microsoft.com/office/drawing/2014/main" id="{6F56B459-43BA-5A0E-E8B8-6FC6C4C0D16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789388" y="12663"/>
            <a:ext cx="1354612" cy="637387"/>
          </a:xfrm>
          <a:prstGeom prst="rect">
            <a:avLst/>
          </a:prstGeom>
        </p:spPr>
      </p:pic>
      <p:pic>
        <p:nvPicPr>
          <p:cNvPr id="17" name="Picture 16">
            <a:extLst>
              <a:ext uri="{FF2B5EF4-FFF2-40B4-BE49-F238E27FC236}">
                <a16:creationId xmlns:a16="http://schemas.microsoft.com/office/drawing/2014/main" id="{2FA53B60-D866-21AD-ACD1-761DFE28D2D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spTree>
    <p:extLst>
      <p:ext uri="{BB962C8B-B14F-4D97-AF65-F5344CB8AC3E}">
        <p14:creationId xmlns:p14="http://schemas.microsoft.com/office/powerpoint/2010/main" val="12148262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6EBD4D9-5765-0EEC-4BB2-55431A1FEE3A}"/>
              </a:ext>
            </a:extLst>
          </p:cNvPr>
          <p:cNvSpPr>
            <a:spLocks noGrp="1"/>
          </p:cNvSpPr>
          <p:nvPr>
            <p:ph type="body" sz="quarter" idx="12"/>
          </p:nvPr>
        </p:nvSpPr>
        <p:spPr>
          <a:xfrm>
            <a:off x="321651" y="276760"/>
            <a:ext cx="8500697" cy="383242"/>
          </a:xfr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B050"/>
                </a:solidFill>
                <a:latin typeface="Calibri Light" panose="020F0302020204030204" pitchFamily="34" charset="0"/>
                <a:cs typeface="Calibri Light" panose="020F0302020204030204" pitchFamily="34" charset="0"/>
              </a:rPr>
              <a:t>What we learnt from parents?</a:t>
            </a:r>
          </a:p>
        </p:txBody>
      </p:sp>
      <p:pic>
        <p:nvPicPr>
          <p:cNvPr id="11" name="Picture 10" descr="A close up of a piece of paper&#10;&#10;Description automatically generated">
            <a:extLst>
              <a:ext uri="{FF2B5EF4-FFF2-40B4-BE49-F238E27FC236}">
                <a16:creationId xmlns:a16="http://schemas.microsoft.com/office/drawing/2014/main" id="{3E36E135-EC5D-030B-7B16-797A3FE6853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9901" y="999457"/>
            <a:ext cx="2700000" cy="36000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7232FA4-C35F-6E9C-7158-45C5F51E460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71211" y="1023977"/>
            <a:ext cx="2700000" cy="3600000"/>
          </a:xfrm>
          <a:prstGeom prst="rect">
            <a:avLst/>
          </a:prstGeom>
        </p:spPr>
      </p:pic>
      <p:pic>
        <p:nvPicPr>
          <p:cNvPr id="13" name="Picture 12" descr="A picture containing book, stack, sitting, different&#10;&#10;Description automatically generated">
            <a:extLst>
              <a:ext uri="{FF2B5EF4-FFF2-40B4-BE49-F238E27FC236}">
                <a16:creationId xmlns:a16="http://schemas.microsoft.com/office/drawing/2014/main" id="{98934AF6-D46D-EAD2-EBFD-80DEEF15D0E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2348" y="1023977"/>
            <a:ext cx="2700000" cy="3600000"/>
          </a:xfrm>
          <a:prstGeom prst="rect">
            <a:avLst/>
          </a:prstGeom>
        </p:spPr>
      </p:pic>
      <p:sp>
        <p:nvSpPr>
          <p:cNvPr id="14" name="TextBox 13">
            <a:extLst>
              <a:ext uri="{FF2B5EF4-FFF2-40B4-BE49-F238E27FC236}">
                <a16:creationId xmlns:a16="http://schemas.microsoft.com/office/drawing/2014/main" id="{18F2ED7D-D900-F757-B132-8810602297FA}"/>
              </a:ext>
            </a:extLst>
          </p:cNvPr>
          <p:cNvSpPr txBox="1"/>
          <p:nvPr/>
        </p:nvSpPr>
        <p:spPr>
          <a:xfrm>
            <a:off x="449901" y="4791551"/>
            <a:ext cx="7825563" cy="1836782"/>
          </a:xfrm>
          <a:prstGeom prst="rect">
            <a:avLst/>
          </a:prstGeom>
          <a:noFill/>
        </p:spPr>
        <p:txBody>
          <a:bodyPr wrap="square" rtlCol="0">
            <a:noAutofit/>
          </a:bodyPr>
          <a:lstStyle/>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Worksheets – scanned from textbooks, but </a:t>
            </a:r>
            <a:r>
              <a:rPr lang="en-US" sz="1600" i="0" dirty="0">
                <a:solidFill>
                  <a:prstClr val="black"/>
                </a:solidFill>
                <a:latin typeface="Calibri Light" panose="020F0302020204030204" pitchFamily="34" charset="0"/>
                <a:cs typeface="Calibri Light" panose="020F0302020204030204" pitchFamily="34" charset="0"/>
              </a:rPr>
              <a:t>not engaging</a:t>
            </a:r>
            <a:r>
              <a:rPr lang="en-US" sz="1600" b="0" i="0" dirty="0">
                <a:solidFill>
                  <a:prstClr val="black"/>
                </a:solidFill>
                <a:latin typeface="Calibri Light" panose="020F0302020204030204" pitchFamily="34" charset="0"/>
                <a:cs typeface="Calibri Light" panose="020F0302020204030204" pitchFamily="34" charset="0"/>
              </a:rPr>
              <a:t> for the child</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YouTube links not working</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Parents not able to download</a:t>
            </a:r>
          </a:p>
          <a:p>
            <a:pPr marL="285750" indent="-285750" algn="just">
              <a:lnSpc>
                <a:spcPts val="2400"/>
              </a:lnSpc>
              <a:spcBef>
                <a:spcPts val="0"/>
              </a:spcBef>
              <a:spcAft>
                <a:spcPts val="300"/>
              </a:spcAft>
              <a:buFont typeface="Wingdings" panose="05000000000000000000" pitchFamily="2" charset="2"/>
              <a:buChar char="§"/>
              <a:defRPr/>
            </a:pPr>
            <a:r>
              <a:rPr lang="en-US" sz="1600" b="0" i="0" dirty="0">
                <a:solidFill>
                  <a:prstClr val="black"/>
                </a:solidFill>
                <a:latin typeface="Calibri Light" panose="020F0302020204030204" pitchFamily="34" charset="0"/>
                <a:cs typeface="Calibri Light" panose="020F0302020204030204" pitchFamily="34" charset="0"/>
              </a:rPr>
              <a:t>Parents not able to respond on WhatsApp groups (moderators disabled responses making it a one-way information channel)</a:t>
            </a:r>
          </a:p>
        </p:txBody>
      </p:sp>
      <p:pic>
        <p:nvPicPr>
          <p:cNvPr id="15" name="Picture 14">
            <a:extLst>
              <a:ext uri="{FF2B5EF4-FFF2-40B4-BE49-F238E27FC236}">
                <a16:creationId xmlns:a16="http://schemas.microsoft.com/office/drawing/2014/main" id="{5C443BFC-C486-4A03-8249-6E170939F54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89388" y="12663"/>
            <a:ext cx="1354612" cy="637387"/>
          </a:xfrm>
          <a:prstGeom prst="rect">
            <a:avLst/>
          </a:prstGeom>
        </p:spPr>
      </p:pic>
      <p:pic>
        <p:nvPicPr>
          <p:cNvPr id="16" name="Picture 15">
            <a:extLst>
              <a:ext uri="{FF2B5EF4-FFF2-40B4-BE49-F238E27FC236}">
                <a16:creationId xmlns:a16="http://schemas.microsoft.com/office/drawing/2014/main" id="{DF9F8035-36A6-F956-601C-E18CD0087FB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89279" y="6272768"/>
            <a:ext cx="1033676" cy="536672"/>
          </a:xfrm>
          <a:prstGeom prst="rect">
            <a:avLst/>
          </a:prstGeom>
        </p:spPr>
      </p:pic>
      <p:pic>
        <p:nvPicPr>
          <p:cNvPr id="17" name="Picture 16">
            <a:extLst>
              <a:ext uri="{FF2B5EF4-FFF2-40B4-BE49-F238E27FC236}">
                <a16:creationId xmlns:a16="http://schemas.microsoft.com/office/drawing/2014/main" id="{46C5ABD5-38E7-3214-B273-EF66C53DC94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89388" y="40130"/>
            <a:ext cx="1354612" cy="637387"/>
          </a:xfrm>
          <a:prstGeom prst="rect">
            <a:avLst/>
          </a:prstGeom>
        </p:spPr>
      </p:pic>
      <p:pic>
        <p:nvPicPr>
          <p:cNvPr id="18" name="Picture 17">
            <a:extLst>
              <a:ext uri="{FF2B5EF4-FFF2-40B4-BE49-F238E27FC236}">
                <a16:creationId xmlns:a16="http://schemas.microsoft.com/office/drawing/2014/main" id="{501D4C71-9FE4-61E8-9312-983ADE4D887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89279" y="6247687"/>
            <a:ext cx="1033676" cy="536672"/>
          </a:xfrm>
          <a:prstGeom prst="rect">
            <a:avLst/>
          </a:prstGeom>
        </p:spPr>
      </p:pic>
    </p:spTree>
    <p:extLst>
      <p:ext uri="{BB962C8B-B14F-4D97-AF65-F5344CB8AC3E}">
        <p14:creationId xmlns:p14="http://schemas.microsoft.com/office/powerpoint/2010/main" val="33371978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AAA88239E124CB25CF66F97B1FB0E" ma:contentTypeVersion="16" ma:contentTypeDescription="Create a new document." ma:contentTypeScope="" ma:versionID="168f77c137f7628aee22bbc62c85b750">
  <xsd:schema xmlns:xsd="http://www.w3.org/2001/XMLSchema" xmlns:xs="http://www.w3.org/2001/XMLSchema" xmlns:p="http://schemas.microsoft.com/office/2006/metadata/properties" xmlns:ns2="a08be83b-d2fe-48c8-9b22-5c2834b30e49" xmlns:ns3="e5692126-306e-4e57-8c3f-313061cb7f31" targetNamespace="http://schemas.microsoft.com/office/2006/metadata/properties" ma:root="true" ma:fieldsID="9f28e5d3225d1561ac040b2da2f54fd6" ns2:_="" ns3:_="">
    <xsd:import namespace="a08be83b-d2fe-48c8-9b22-5c2834b30e49"/>
    <xsd:import namespace="e5692126-306e-4e57-8c3f-313061cb7f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be83b-d2fe-48c8-9b22-5c2834b30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d8234a7-6bd9-4ee5-b6a2-77b15b87b9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692126-306e-4e57-8c3f-313061cb7f3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6e742e-89ce-4581-821e-fe5f9295abac}" ma:internalName="TaxCatchAll" ma:showField="CatchAllData" ma:web="e5692126-306e-4e57-8c3f-313061cb7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D5FA-7602-47C7-8CC2-D505C0919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be83b-d2fe-48c8-9b22-5c2834b30e49"/>
    <ds:schemaRef ds:uri="e5692126-306e-4e57-8c3f-313061cb7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37F9B-0DC3-42F5-9158-77BCB5074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8697</TotalTime>
  <Words>1231</Words>
  <Application>Microsoft Office PowerPoint</Application>
  <PresentationFormat>Apresentação no Ecrã (4:3)</PresentationFormat>
  <Paragraphs>157</Paragraphs>
  <Slides>29</Slides>
  <Notes>4</Notes>
  <HiddenSlides>1</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29</vt:i4>
      </vt:variant>
    </vt:vector>
  </HeadingPairs>
  <TitlesOfParts>
    <vt:vector size="35" baseType="lpstr">
      <vt:lpstr>Arial</vt:lpstr>
      <vt:lpstr>Calibri</vt:lpstr>
      <vt:lpstr>Calibri Light</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Chaurasia</dc:creator>
  <cp:lastModifiedBy>Marcio Bento</cp:lastModifiedBy>
  <cp:revision>148</cp:revision>
  <cp:lastPrinted>2022-05-30T06:33:09Z</cp:lastPrinted>
  <dcterms:created xsi:type="dcterms:W3CDTF">2021-08-12T04:44:19Z</dcterms:created>
  <dcterms:modified xsi:type="dcterms:W3CDTF">2023-08-02T15:08:14Z</dcterms:modified>
</cp:coreProperties>
</file>