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256" r:id="rId2"/>
    <p:sldId id="781" r:id="rId3"/>
    <p:sldId id="258" r:id="rId4"/>
    <p:sldId id="336" r:id="rId5"/>
    <p:sldId id="325" r:id="rId6"/>
    <p:sldId id="327" r:id="rId7"/>
    <p:sldId id="332" r:id="rId8"/>
    <p:sldId id="328" r:id="rId9"/>
    <p:sldId id="838840402" r:id="rId10"/>
    <p:sldId id="838840403" r:id="rId11"/>
    <p:sldId id="333" r:id="rId12"/>
    <p:sldId id="838840401" r:id="rId13"/>
    <p:sldId id="337" r:id="rId14"/>
    <p:sldId id="335" r:id="rId15"/>
    <p:sldId id="331" r:id="rId16"/>
    <p:sldId id="304" r:id="rId17"/>
  </p:sldIdLst>
  <p:sldSz cx="24377650" cy="13716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reSansG-Regular" panose="020B0503030302020202" pitchFamily="34" charset="77"/>
      <p:regular r:id="rId24"/>
    </p:embeddedFont>
    <p:embeddedFont>
      <p:font typeface="CoreSansG-Regular" panose="020B0503030302020202" pitchFamily="34" charset="77"/>
      <p:regular r:id="rId24"/>
    </p:embeddedFont>
    <p:embeddedFont>
      <p:font typeface="Lato" panose="020F0502020204030203" pitchFamily="34" charset="77"/>
      <p:regular r:id="rId25"/>
      <p:bold r:id="rId26"/>
      <p:italic r:id="rId27"/>
      <p:boldItalic r:id="rId28"/>
    </p:embeddedFont>
  </p:embeddedFontLst>
  <p:defaultTextStyle>
    <a:defPPr>
      <a:defRPr lang="en-PT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62BB46"/>
    <a:srgbClr val="F5AA19"/>
    <a:srgbClr val="117B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02E8D7-C59B-4E60-972F-910594977AC6}">
  <a:tblStyle styleId="{F602E8D7-C59B-4E60-972F-910594977AC6}" styleName="Table_0">
    <a:wholeTbl>
      <a:tcTxStyle b="off" i="off">
        <a:font>
          <a:latin typeface="Lato Light"/>
          <a:ea typeface="Lato Light"/>
          <a:cs typeface="Lato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7EAF0"/>
          </a:solidFill>
        </a:fill>
      </a:tcStyle>
    </a:wholeTbl>
    <a:band1H>
      <a:tcStyle>
        <a:tcBdr/>
        <a:fill>
          <a:solidFill>
            <a:srgbClr val="CBD2E0"/>
          </a:solidFill>
        </a:fill>
      </a:tcStyle>
    </a:band1H>
    <a:band1V>
      <a:tcStyle>
        <a:tcBdr/>
        <a:fill>
          <a:solidFill>
            <a:srgbClr val="CBD2E0"/>
          </a:solidFill>
        </a:fill>
      </a:tcStyle>
    </a:band1V>
    <a:lastCol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3"/>
    <p:restoredTop sz="94830"/>
  </p:normalViewPr>
  <p:slideViewPr>
    <p:cSldViewPr snapToGrid="0" snapToObjects="1">
      <p:cViewPr varScale="1">
        <p:scale>
          <a:sx n="60" d="100"/>
          <a:sy n="60" d="100"/>
        </p:scale>
        <p:origin x="1080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4D7A51-E726-4448-9CCD-529A24DDF0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6908F-341B-2E44-ABED-42B4F4916F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90FE9-2CA9-CD45-A5B7-808173D1A263}" type="datetimeFigureOut">
              <a:rPr lang="en-PT" smtClean="0"/>
              <a:t>8/7/23</a:t>
            </a:fld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351A08-26F0-6C4C-B3A4-E0D3182399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3F0F3-ABDB-654C-8050-5EEE5EEFF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4FF1B-395D-8C46-BE10-3F1AD4DBACC4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91628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3">
            <a:extLst>
              <a:ext uri="{FF2B5EF4-FFF2-40B4-BE49-F238E27FC236}">
                <a16:creationId xmlns:a16="http://schemas.microsoft.com/office/drawing/2014/main" id="{0799E3C5-92C5-BF41-B36E-4BEF46E212B7}"/>
              </a:ext>
            </a:extLst>
          </p:cNvPr>
          <p:cNvSpPr txBox="1">
            <a:spLocks noGrp="1" noChangeArrowheads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PT" altLang="en-PT"/>
          </a:p>
        </p:txBody>
      </p:sp>
      <p:sp>
        <p:nvSpPr>
          <p:cNvPr id="2051" name="Shape 4">
            <a:extLst>
              <a:ext uri="{FF2B5EF4-FFF2-40B4-BE49-F238E27FC236}">
                <a16:creationId xmlns:a16="http://schemas.microsoft.com/office/drawing/2014/main" id="{6847E83F-5840-B043-A644-18CBDA475E76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PT" altLang="en-PT"/>
          </a:p>
        </p:txBody>
      </p:sp>
      <p:sp>
        <p:nvSpPr>
          <p:cNvPr id="2052" name="Shape 5">
            <a:extLst>
              <a:ext uri="{FF2B5EF4-FFF2-40B4-BE49-F238E27FC236}">
                <a16:creationId xmlns:a16="http://schemas.microsoft.com/office/drawing/2014/main" id="{47270810-0CB6-4641-9A35-D59F3709B30A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241D5239-892B-2847-9CF5-527544B2CE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2054" name="Shape 7">
            <a:extLst>
              <a:ext uri="{FF2B5EF4-FFF2-40B4-BE49-F238E27FC236}">
                <a16:creationId xmlns:a16="http://schemas.microsoft.com/office/drawing/2014/main" id="{9899EBBC-FA0F-3F4B-95BF-882D3D6909C7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PT" altLang="en-PT"/>
          </a:p>
        </p:txBody>
      </p:sp>
      <p:sp>
        <p:nvSpPr>
          <p:cNvPr id="2055" name="Shape 8">
            <a:extLst>
              <a:ext uri="{FF2B5EF4-FFF2-40B4-BE49-F238E27FC236}">
                <a16:creationId xmlns:a16="http://schemas.microsoft.com/office/drawing/2014/main" id="{2307AD43-5EC5-7A47-88A8-DC0247C9E5DF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25000"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D64FEDA9-2742-3B42-B431-5922641A186A}" type="slidenum">
              <a:rPr lang="en-US" altLang="en-PT"/>
              <a:pPr>
                <a:defRPr/>
              </a:pPr>
              <a:t>‹#›</a:t>
            </a:fld>
            <a:endParaRPr lang="en-US" altLang="en-PT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912813" indent="-111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827213" indent="-111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741613" indent="-111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3656013" indent="-111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hape 16">
            <a:extLst>
              <a:ext uri="{FF2B5EF4-FFF2-40B4-BE49-F238E27FC236}">
                <a16:creationId xmlns:a16="http://schemas.microsoft.com/office/drawing/2014/main" id="{9119130F-5940-C14F-A190-5BEB5464C51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098" name="Shape 17">
            <a:extLst>
              <a:ext uri="{FF2B5EF4-FFF2-40B4-BE49-F238E27FC236}">
                <a16:creationId xmlns:a16="http://schemas.microsoft.com/office/drawing/2014/main" id="{4C673E4E-ADC6-A141-9A07-960E89AC00F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ct val="25000"/>
            </a:pPr>
            <a:endParaRPr lang="en-PT" altLang="en-PT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099" name="Shape 18">
            <a:extLst>
              <a:ext uri="{FF2B5EF4-FFF2-40B4-BE49-F238E27FC236}">
                <a16:creationId xmlns:a16="http://schemas.microsoft.com/office/drawing/2014/main" id="{325B1FD1-DDFF-F640-872D-5D345655A0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3CF33A1-2783-0743-9BE5-431DA7B20BFF}" type="slidenum">
              <a:rPr lang="en-US" altLang="en-PT" sz="1200" smtClean="0">
                <a:latin typeface="Calibri" panose="020F0502020204030204" pitchFamily="34" charset="0"/>
                <a:sym typeface="Calibri" panose="020F0502020204030204" pitchFamily="34" charset="0"/>
              </a:rPr>
              <a:pPr/>
              <a:t>1</a:t>
            </a:fld>
            <a:endParaRPr lang="en-US" altLang="en-PT" sz="120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dirty="0">
                <a:solidFill>
                  <a:schemeClr val="tx1"/>
                </a:solidFill>
                <a:latin typeface="Helvetica Light"/>
              </a:rPr>
              <a:t>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D68E62-C49A-4588-A88F-F1A15237F3F9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90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hape 36">
            <a:extLst>
              <a:ext uri="{FF2B5EF4-FFF2-40B4-BE49-F238E27FC236}">
                <a16:creationId xmlns:a16="http://schemas.microsoft.com/office/drawing/2014/main" id="{BE2E54F5-7224-DE41-85C6-3A56AD5893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PT" altLang="en-PT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194" name="Shape 37">
            <a:extLst>
              <a:ext uri="{FF2B5EF4-FFF2-40B4-BE49-F238E27FC236}">
                <a16:creationId xmlns:a16="http://schemas.microsoft.com/office/drawing/2014/main" id="{2A0AB586-9125-5F44-8A0B-211FCA23CE7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hape 664">
            <a:extLst>
              <a:ext uri="{FF2B5EF4-FFF2-40B4-BE49-F238E27FC236}">
                <a16:creationId xmlns:a16="http://schemas.microsoft.com/office/drawing/2014/main" id="{920FDFAE-D7F8-5A42-8C6F-4AB9F05CB7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PT" altLang="en-PT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290" name="Shape 665">
            <a:extLst>
              <a:ext uri="{FF2B5EF4-FFF2-40B4-BE49-F238E27FC236}">
                <a16:creationId xmlns:a16="http://schemas.microsoft.com/office/drawing/2014/main" id="{72824443-035B-B74B-98FA-B57921912AF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8381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1693">
            <a:extLst>
              <a:ext uri="{FF2B5EF4-FFF2-40B4-BE49-F238E27FC236}">
                <a16:creationId xmlns:a16="http://schemas.microsoft.com/office/drawing/2014/main" id="{F7DEC26D-5C26-0B45-9417-4939766539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PT" altLang="en-PT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386" name="Shape 1694">
            <a:extLst>
              <a:ext uri="{FF2B5EF4-FFF2-40B4-BE49-F238E27FC236}">
                <a16:creationId xmlns:a16="http://schemas.microsoft.com/office/drawing/2014/main" id="{A092443C-2993-E84F-A8E2-AD176122768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89">
            <a:extLst>
              <a:ext uri="{FF2B5EF4-FFF2-40B4-BE49-F238E27FC236}">
                <a16:creationId xmlns:a16="http://schemas.microsoft.com/office/drawing/2014/main" id="{BCC5CF9B-5591-F448-8FAF-B935B980CC1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Graphic 28">
            <a:extLst>
              <a:ext uri="{FF2B5EF4-FFF2-40B4-BE49-F238E27FC236}">
                <a16:creationId xmlns:a16="http://schemas.microsoft.com/office/drawing/2014/main" id="{51D4F712-52B7-D54C-91AE-154653A820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25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89">
            <a:extLst>
              <a:ext uri="{FF2B5EF4-FFF2-40B4-BE49-F238E27FC236}">
                <a16:creationId xmlns:a16="http://schemas.microsoft.com/office/drawing/2014/main" id="{783D56A0-59C2-FE48-A209-B47F8C4DF58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85827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Graphic 28">
            <a:extLst>
              <a:ext uri="{FF2B5EF4-FFF2-40B4-BE49-F238E27FC236}">
                <a16:creationId xmlns:a16="http://schemas.microsoft.com/office/drawing/2014/main" id="{B01A575F-9CD0-4248-B1ED-8062D251E3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AD1634-F0DA-9246-B308-80549E6E76D5}"/>
              </a:ext>
            </a:extLst>
          </p:cNvPr>
          <p:cNvGrpSpPr/>
          <p:nvPr userDrawn="1"/>
        </p:nvGrpSpPr>
        <p:grpSpPr>
          <a:xfrm>
            <a:off x="784632" y="511843"/>
            <a:ext cx="5753248" cy="11651998"/>
            <a:chOff x="662941" y="771526"/>
            <a:chExt cx="5753248" cy="1160824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0BB6E4-3A97-F840-AF95-974C74464212}"/>
                </a:ext>
              </a:extLst>
            </p:cNvPr>
            <p:cNvSpPr/>
            <p:nvPr/>
          </p:nvSpPr>
          <p:spPr>
            <a:xfrm>
              <a:off x="662941" y="771526"/>
              <a:ext cx="5753248" cy="116082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3" name="Shape 1719">
              <a:extLst>
                <a:ext uri="{FF2B5EF4-FFF2-40B4-BE49-F238E27FC236}">
                  <a16:creationId xmlns:a16="http://schemas.microsoft.com/office/drawing/2014/main" id="{0A17B120-BDA4-2D43-A9EF-C1FBADD22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792" y="6352858"/>
              <a:ext cx="1073546" cy="933353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9BE7E38-48BB-1345-BB43-BAEA26C1BB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225" y="511175"/>
            <a:ext cx="5753100" cy="11609388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834C51-A1C0-E240-B900-2537059BD48B}"/>
              </a:ext>
            </a:extLst>
          </p:cNvPr>
          <p:cNvGrpSpPr/>
          <p:nvPr userDrawn="1"/>
        </p:nvGrpSpPr>
        <p:grpSpPr>
          <a:xfrm>
            <a:off x="7150750" y="8542692"/>
            <a:ext cx="7404743" cy="3621150"/>
            <a:chOff x="7150750" y="8542692"/>
            <a:chExt cx="7404743" cy="3621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E45C5D-46B9-944B-9AA3-B3287BFB3CF0}"/>
                </a:ext>
              </a:extLst>
            </p:cNvPr>
            <p:cNvSpPr/>
            <p:nvPr/>
          </p:nvSpPr>
          <p:spPr>
            <a:xfrm rot="5400000">
              <a:off x="9042547" y="6650895"/>
              <a:ext cx="3621150" cy="74047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25" name="Shape 1719">
              <a:extLst>
                <a:ext uri="{FF2B5EF4-FFF2-40B4-BE49-F238E27FC236}">
                  <a16:creationId xmlns:a16="http://schemas.microsoft.com/office/drawing/2014/main" id="{8A3453F3-0313-5A41-B4E5-FB0FE365A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2597" y="10157965"/>
              <a:ext cx="456771" cy="39712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606C98-CDAA-5C4B-BE07-17003740BD4A}"/>
              </a:ext>
            </a:extLst>
          </p:cNvPr>
          <p:cNvGrpSpPr/>
          <p:nvPr userDrawn="1"/>
        </p:nvGrpSpPr>
        <p:grpSpPr>
          <a:xfrm>
            <a:off x="7150782" y="4536786"/>
            <a:ext cx="7404743" cy="3621150"/>
            <a:chOff x="7150782" y="4536786"/>
            <a:chExt cx="7404743" cy="362115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83EE8C8-1C24-374D-A4EE-FAF79CA7E1CD}"/>
                </a:ext>
              </a:extLst>
            </p:cNvPr>
            <p:cNvSpPr/>
            <p:nvPr/>
          </p:nvSpPr>
          <p:spPr>
            <a:xfrm rot="5400000">
              <a:off x="9042579" y="2644989"/>
              <a:ext cx="3621150" cy="74047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28" name="Shape 1719">
              <a:extLst>
                <a:ext uri="{FF2B5EF4-FFF2-40B4-BE49-F238E27FC236}">
                  <a16:creationId xmlns:a16="http://schemas.microsoft.com/office/drawing/2014/main" id="{DBE2FA91-E08C-E04F-A23A-F0970FB33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8814" y="6197195"/>
              <a:ext cx="456771" cy="39712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2C4DD90-46B0-2743-B0C4-C56CB5042351}"/>
              </a:ext>
            </a:extLst>
          </p:cNvPr>
          <p:cNvGrpSpPr/>
          <p:nvPr userDrawn="1"/>
        </p:nvGrpSpPr>
        <p:grpSpPr>
          <a:xfrm>
            <a:off x="7148611" y="511844"/>
            <a:ext cx="7404743" cy="3621150"/>
            <a:chOff x="7148611" y="511844"/>
            <a:chExt cx="7404743" cy="362115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41C46F-0DF8-4C43-B813-8D6922F077AC}"/>
                </a:ext>
              </a:extLst>
            </p:cNvPr>
            <p:cNvSpPr/>
            <p:nvPr/>
          </p:nvSpPr>
          <p:spPr>
            <a:xfrm rot="5400000">
              <a:off x="9040408" y="-1379953"/>
              <a:ext cx="3621150" cy="74047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31" name="Shape 1719">
              <a:extLst>
                <a:ext uri="{FF2B5EF4-FFF2-40B4-BE49-F238E27FC236}">
                  <a16:creationId xmlns:a16="http://schemas.microsoft.com/office/drawing/2014/main" id="{BAA8EF09-3C47-464C-AFD5-9161C0A54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8814" y="2151159"/>
              <a:ext cx="456771" cy="39712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6AE2C94-09B7-634A-A857-53E975FB9F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48513" y="511175"/>
            <a:ext cx="7404100" cy="3621088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97D6DC9F-0297-AC49-89A3-35AC4F7F5C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48513" y="4512785"/>
            <a:ext cx="7404100" cy="3621088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35" name="Picture Placeholder 32">
            <a:extLst>
              <a:ext uri="{FF2B5EF4-FFF2-40B4-BE49-F238E27FC236}">
                <a16:creationId xmlns:a16="http://schemas.microsoft.com/office/drawing/2014/main" id="{58F49CFF-D4DB-1C44-8E78-2266EA22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37023" y="8518628"/>
            <a:ext cx="7404100" cy="3621088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73990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89">
            <a:extLst>
              <a:ext uri="{FF2B5EF4-FFF2-40B4-BE49-F238E27FC236}">
                <a16:creationId xmlns:a16="http://schemas.microsoft.com/office/drawing/2014/main" id="{EAE12726-6350-1147-B59E-A671FD6DF0A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Graphic 28">
            <a:extLst>
              <a:ext uri="{FF2B5EF4-FFF2-40B4-BE49-F238E27FC236}">
                <a16:creationId xmlns:a16="http://schemas.microsoft.com/office/drawing/2014/main" id="{BFA63005-7F8E-964D-99D2-B7D506CF66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DAE0D25-FF14-AA45-BBD1-4FF2191A975D}"/>
              </a:ext>
            </a:extLst>
          </p:cNvPr>
          <p:cNvGrpSpPr/>
          <p:nvPr userDrawn="1"/>
        </p:nvGrpSpPr>
        <p:grpSpPr>
          <a:xfrm>
            <a:off x="10840676" y="-11866059"/>
            <a:ext cx="13438071" cy="11538866"/>
            <a:chOff x="662940" y="472434"/>
            <a:chExt cx="13438071" cy="115388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1FA4C3-115F-C844-BCA2-1F1D33192B66}"/>
                </a:ext>
              </a:extLst>
            </p:cNvPr>
            <p:cNvSpPr/>
            <p:nvPr/>
          </p:nvSpPr>
          <p:spPr>
            <a:xfrm>
              <a:off x="662940" y="472434"/>
              <a:ext cx="13438071" cy="115388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6" name="Shape 1719">
              <a:extLst>
                <a:ext uri="{FF2B5EF4-FFF2-40B4-BE49-F238E27FC236}">
                  <a16:creationId xmlns:a16="http://schemas.microsoft.com/office/drawing/2014/main" id="{91DD5172-1E5A-A24D-BF6C-7A548699A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723" y="5821727"/>
              <a:ext cx="1320503" cy="1148058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A20F4D8-0E33-2046-9F8E-CDD718CF51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161914" y="-12052512"/>
            <a:ext cx="13438188" cy="11539538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56838C41-F653-FF45-BF35-46C421A12F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16112" y="-12286535"/>
            <a:ext cx="13438188" cy="11539538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5468CD1A-85C6-9B4D-B011-6DFA93198C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3350" y="-12780430"/>
            <a:ext cx="13438188" cy="11539538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750CC481-FBDE-F64E-811E-7DF93594D4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53875" y="-12170900"/>
            <a:ext cx="13438188" cy="11539538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3212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21 0.47442 L -0.36474 0.925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0" y="225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11730E-E447-4E41-A907-67DCADF7F03A}"/>
              </a:ext>
            </a:extLst>
          </p:cNvPr>
          <p:cNvSpPr/>
          <p:nvPr userDrawn="1"/>
        </p:nvSpPr>
        <p:spPr>
          <a:xfrm>
            <a:off x="13185775" y="3271838"/>
            <a:ext cx="9499600" cy="8537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PT" kern="0">
              <a:solidFill>
                <a:schemeClr val="accent1"/>
              </a:solidFill>
              <a:latin typeface="CoreSansG-Regular" panose="020B0503030302020202" pitchFamily="34" charset="77"/>
              <a:sym typeface="Arial"/>
            </a:endParaRPr>
          </a:p>
        </p:txBody>
      </p:sp>
      <p:sp>
        <p:nvSpPr>
          <p:cNvPr id="4" name="Shape 1719">
            <a:extLst>
              <a:ext uri="{FF2B5EF4-FFF2-40B4-BE49-F238E27FC236}">
                <a16:creationId xmlns:a16="http://schemas.microsoft.com/office/drawing/2014/main" id="{4118D41C-63F5-E448-8889-8E579C1F92E4}"/>
              </a:ext>
            </a:extLst>
          </p:cNvPr>
          <p:cNvSpPr>
            <a:spLocks/>
          </p:cNvSpPr>
          <p:nvPr userDrawn="1"/>
        </p:nvSpPr>
        <p:spPr bwMode="auto">
          <a:xfrm>
            <a:off x="17700625" y="7027863"/>
            <a:ext cx="887413" cy="771525"/>
          </a:xfrm>
          <a:custGeom>
            <a:avLst/>
            <a:gdLst>
              <a:gd name="T0" fmla="*/ 48530509 w 120000"/>
              <a:gd name="T1" fmla="*/ 9729830 h 120000"/>
              <a:gd name="T2" fmla="*/ 48530509 w 120000"/>
              <a:gd name="T3" fmla="*/ 27027241 h 120000"/>
              <a:gd name="T4" fmla="*/ 42107067 w 120000"/>
              <a:gd name="T5" fmla="*/ 31892426 h 120000"/>
              <a:gd name="T6" fmla="*/ 6423007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423007 w 120000"/>
              <a:gd name="T13" fmla="*/ 4864934 h 120000"/>
              <a:gd name="T14" fmla="*/ 12132614 w 120000"/>
              <a:gd name="T15" fmla="*/ 4864934 h 120000"/>
              <a:gd name="T16" fmla="*/ 13559856 w 120000"/>
              <a:gd name="T17" fmla="*/ 2162045 h 120000"/>
              <a:gd name="T18" fmla="*/ 17841838 w 120000"/>
              <a:gd name="T19" fmla="*/ 0 h 120000"/>
              <a:gd name="T20" fmla="*/ 30688287 w 120000"/>
              <a:gd name="T21" fmla="*/ 0 h 120000"/>
              <a:gd name="T22" fmla="*/ 34970277 w 120000"/>
              <a:gd name="T23" fmla="*/ 2162045 h 120000"/>
              <a:gd name="T24" fmla="*/ 36397895 w 120000"/>
              <a:gd name="T25" fmla="*/ 4864934 h 120000"/>
              <a:gd name="T26" fmla="*/ 42107067 w 120000"/>
              <a:gd name="T27" fmla="*/ 4864934 h 120000"/>
              <a:gd name="T28" fmla="*/ 48530509 w 120000"/>
              <a:gd name="T29" fmla="*/ 9729830 h 120000"/>
              <a:gd name="T30" fmla="*/ 35684060 w 120000"/>
              <a:gd name="T31" fmla="*/ 18378536 h 120000"/>
              <a:gd name="T32" fmla="*/ 24265281 w 120000"/>
              <a:gd name="T33" fmla="*/ 9729830 h 120000"/>
              <a:gd name="T34" fmla="*/ 12846013 w 120000"/>
              <a:gd name="T35" fmla="*/ 18378536 h 120000"/>
              <a:gd name="T36" fmla="*/ 24265281 w 120000"/>
              <a:gd name="T37" fmla="*/ 27027241 h 120000"/>
              <a:gd name="T38" fmla="*/ 35684060 w 120000"/>
              <a:gd name="T39" fmla="*/ 18378536 h 120000"/>
              <a:gd name="T40" fmla="*/ 31402070 w 120000"/>
              <a:gd name="T41" fmla="*/ 18378536 h 120000"/>
              <a:gd name="T42" fmla="*/ 24265281 w 120000"/>
              <a:gd name="T43" fmla="*/ 23784033 h 120000"/>
              <a:gd name="T44" fmla="*/ 17128054 w 120000"/>
              <a:gd name="T45" fmla="*/ 18378536 h 120000"/>
              <a:gd name="T46" fmla="*/ 24265281 w 120000"/>
              <a:gd name="T47" fmla="*/ 12973039 h 120000"/>
              <a:gd name="T48" fmla="*/ 31402070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/>
          </a:p>
        </p:txBody>
      </p:sp>
      <p:cxnSp>
        <p:nvCxnSpPr>
          <p:cNvPr id="5" name="Shape 89">
            <a:extLst>
              <a:ext uri="{FF2B5EF4-FFF2-40B4-BE49-F238E27FC236}">
                <a16:creationId xmlns:a16="http://schemas.microsoft.com/office/drawing/2014/main" id="{376D2EAB-2DBB-7A41-B1DB-F3511AD60FA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Graphic 28">
            <a:extLst>
              <a:ext uri="{FF2B5EF4-FFF2-40B4-BE49-F238E27FC236}">
                <a16:creationId xmlns:a16="http://schemas.microsoft.com/office/drawing/2014/main" id="{8189CCD9-058D-C644-B5C9-4174FE953E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0E3F95-1D43-E84D-ACFB-5605FEABA6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85775" y="3271838"/>
            <a:ext cx="9499600" cy="853757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759347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2072B9-EBCB-5F45-ABB0-0E52999BCDE1}"/>
              </a:ext>
            </a:extLst>
          </p:cNvPr>
          <p:cNvSpPr/>
          <p:nvPr userDrawn="1"/>
        </p:nvSpPr>
        <p:spPr>
          <a:xfrm>
            <a:off x="1546225" y="3408363"/>
            <a:ext cx="9499600" cy="8535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PT" kern="0">
              <a:solidFill>
                <a:schemeClr val="accent1"/>
              </a:solidFill>
              <a:latin typeface="CoreSansG-Regular" panose="020B0503030302020202" pitchFamily="34" charset="77"/>
              <a:sym typeface="Arial"/>
            </a:endParaRPr>
          </a:p>
        </p:txBody>
      </p:sp>
      <p:sp>
        <p:nvSpPr>
          <p:cNvPr id="4" name="Shape 1719">
            <a:extLst>
              <a:ext uri="{FF2B5EF4-FFF2-40B4-BE49-F238E27FC236}">
                <a16:creationId xmlns:a16="http://schemas.microsoft.com/office/drawing/2014/main" id="{D0066CF9-1834-7546-A90A-DEA871E98842}"/>
              </a:ext>
            </a:extLst>
          </p:cNvPr>
          <p:cNvSpPr>
            <a:spLocks/>
          </p:cNvSpPr>
          <p:nvPr userDrawn="1"/>
        </p:nvSpPr>
        <p:spPr bwMode="auto">
          <a:xfrm>
            <a:off x="5852477" y="7237413"/>
            <a:ext cx="887413" cy="771525"/>
          </a:xfrm>
          <a:custGeom>
            <a:avLst/>
            <a:gdLst>
              <a:gd name="T0" fmla="*/ 48530509 w 120000"/>
              <a:gd name="T1" fmla="*/ 9729830 h 120000"/>
              <a:gd name="T2" fmla="*/ 48530509 w 120000"/>
              <a:gd name="T3" fmla="*/ 27027241 h 120000"/>
              <a:gd name="T4" fmla="*/ 42107067 w 120000"/>
              <a:gd name="T5" fmla="*/ 31892426 h 120000"/>
              <a:gd name="T6" fmla="*/ 6423007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423007 w 120000"/>
              <a:gd name="T13" fmla="*/ 4864934 h 120000"/>
              <a:gd name="T14" fmla="*/ 12132614 w 120000"/>
              <a:gd name="T15" fmla="*/ 4864934 h 120000"/>
              <a:gd name="T16" fmla="*/ 13559856 w 120000"/>
              <a:gd name="T17" fmla="*/ 2162045 h 120000"/>
              <a:gd name="T18" fmla="*/ 17841838 w 120000"/>
              <a:gd name="T19" fmla="*/ 0 h 120000"/>
              <a:gd name="T20" fmla="*/ 30688287 w 120000"/>
              <a:gd name="T21" fmla="*/ 0 h 120000"/>
              <a:gd name="T22" fmla="*/ 34970277 w 120000"/>
              <a:gd name="T23" fmla="*/ 2162045 h 120000"/>
              <a:gd name="T24" fmla="*/ 36397895 w 120000"/>
              <a:gd name="T25" fmla="*/ 4864934 h 120000"/>
              <a:gd name="T26" fmla="*/ 42107067 w 120000"/>
              <a:gd name="T27" fmla="*/ 4864934 h 120000"/>
              <a:gd name="T28" fmla="*/ 48530509 w 120000"/>
              <a:gd name="T29" fmla="*/ 9729830 h 120000"/>
              <a:gd name="T30" fmla="*/ 35684060 w 120000"/>
              <a:gd name="T31" fmla="*/ 18378536 h 120000"/>
              <a:gd name="T32" fmla="*/ 24265281 w 120000"/>
              <a:gd name="T33" fmla="*/ 9729830 h 120000"/>
              <a:gd name="T34" fmla="*/ 12846013 w 120000"/>
              <a:gd name="T35" fmla="*/ 18378536 h 120000"/>
              <a:gd name="T36" fmla="*/ 24265281 w 120000"/>
              <a:gd name="T37" fmla="*/ 27027241 h 120000"/>
              <a:gd name="T38" fmla="*/ 35684060 w 120000"/>
              <a:gd name="T39" fmla="*/ 18378536 h 120000"/>
              <a:gd name="T40" fmla="*/ 31402070 w 120000"/>
              <a:gd name="T41" fmla="*/ 18378536 h 120000"/>
              <a:gd name="T42" fmla="*/ 24265281 w 120000"/>
              <a:gd name="T43" fmla="*/ 23784033 h 120000"/>
              <a:gd name="T44" fmla="*/ 17128054 w 120000"/>
              <a:gd name="T45" fmla="*/ 18378536 h 120000"/>
              <a:gd name="T46" fmla="*/ 24265281 w 120000"/>
              <a:gd name="T47" fmla="*/ 12973039 h 120000"/>
              <a:gd name="T48" fmla="*/ 31402070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/>
          </a:p>
        </p:txBody>
      </p:sp>
      <p:cxnSp>
        <p:nvCxnSpPr>
          <p:cNvPr id="5" name="Shape 89">
            <a:extLst>
              <a:ext uri="{FF2B5EF4-FFF2-40B4-BE49-F238E27FC236}">
                <a16:creationId xmlns:a16="http://schemas.microsoft.com/office/drawing/2014/main" id="{3505896D-BB87-BD49-A243-27217E5D973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Graphic 28">
            <a:extLst>
              <a:ext uri="{FF2B5EF4-FFF2-40B4-BE49-F238E27FC236}">
                <a16:creationId xmlns:a16="http://schemas.microsoft.com/office/drawing/2014/main" id="{174E2841-E662-264A-B26F-569838D5D5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0F4AA3C-AB7F-0D45-B305-AEE070718B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6225" y="3408363"/>
            <a:ext cx="9499600" cy="8535987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77341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34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5B500A-F68C-6F46-B929-00FBCCF7EB87}"/>
              </a:ext>
            </a:extLst>
          </p:cNvPr>
          <p:cNvSpPr/>
          <p:nvPr userDrawn="1"/>
        </p:nvSpPr>
        <p:spPr>
          <a:xfrm>
            <a:off x="21912183" y="12219711"/>
            <a:ext cx="2465468" cy="149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99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6FA61-626D-554B-8B69-D5CBB2B9C9A4}"/>
              </a:ext>
            </a:extLst>
          </p:cNvPr>
          <p:cNvSpPr txBox="1"/>
          <p:nvPr userDrawn="1"/>
        </p:nvSpPr>
        <p:spPr>
          <a:xfrm>
            <a:off x="4442812" y="6146516"/>
            <a:ext cx="15518456" cy="181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599" b="1" i="0" dirty="0">
                <a:solidFill>
                  <a:srgbClr val="00B0F0"/>
                </a:solidFill>
                <a:latin typeface="CORESANSG-REGULAR" panose="020B0503030302020202" pitchFamily="34" charset="77"/>
              </a:rPr>
              <a:t>WITH MANY THANKS TO OUR</a:t>
            </a:r>
            <a:br>
              <a:rPr lang="en-GB" sz="5599" b="1" i="0" dirty="0">
                <a:solidFill>
                  <a:srgbClr val="00B0F0"/>
                </a:solidFill>
                <a:latin typeface="CORESANSG-REGULAR" panose="020B0503030302020202" pitchFamily="34" charset="77"/>
              </a:rPr>
            </a:br>
            <a:r>
              <a:rPr lang="en-GB" sz="5599" b="1" i="0" dirty="0">
                <a:solidFill>
                  <a:srgbClr val="00B0F0"/>
                </a:solidFill>
                <a:latin typeface="CORESANSG-REGULAR" panose="020B0503030302020202" pitchFamily="34" charset="77"/>
              </a:rPr>
              <a:t> GLOBAL COALITION OF PARTNERS</a:t>
            </a:r>
          </a:p>
        </p:txBody>
      </p:sp>
      <p:pic>
        <p:nvPicPr>
          <p:cNvPr id="7" name="Picture 6" descr="A picture containing text, window&#10;&#10;Description automatically generated">
            <a:extLst>
              <a:ext uri="{FF2B5EF4-FFF2-40B4-BE49-F238E27FC236}">
                <a16:creationId xmlns:a16="http://schemas.microsoft.com/office/drawing/2014/main" id="{C06047AE-4A32-7A4C-A6BF-6BAA5D8421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72732" y="1002776"/>
            <a:ext cx="6058620" cy="313704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5E482A2-E141-7145-9AE8-E1924AEDC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4458" y="8119467"/>
            <a:ext cx="4500650" cy="18920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A26698A-F689-884F-A7A7-6F51D7B8FEAA}"/>
              </a:ext>
            </a:extLst>
          </p:cNvPr>
          <p:cNvGrpSpPr/>
          <p:nvPr userDrawn="1"/>
        </p:nvGrpSpPr>
        <p:grpSpPr>
          <a:xfrm>
            <a:off x="4229695" y="9644517"/>
            <a:ext cx="15918260" cy="3323338"/>
            <a:chOff x="1781715" y="4844593"/>
            <a:chExt cx="8647636" cy="18049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F9E9482-28F1-FC49-A712-F2650E378D11}"/>
                </a:ext>
              </a:extLst>
            </p:cNvPr>
            <p:cNvGrpSpPr/>
            <p:nvPr userDrawn="1"/>
          </p:nvGrpSpPr>
          <p:grpSpPr>
            <a:xfrm>
              <a:off x="1781715" y="4844593"/>
              <a:ext cx="8647636" cy="1804942"/>
              <a:chOff x="1765455" y="4850451"/>
              <a:chExt cx="8647636" cy="1804942"/>
            </a:xfrm>
          </p:grpSpPr>
          <p:pic>
            <p:nvPicPr>
              <p:cNvPr id="3" name="Picture 2" descr="Logo&#10;&#10;Description automatically generated">
                <a:extLst>
                  <a:ext uri="{FF2B5EF4-FFF2-40B4-BE49-F238E27FC236}">
                    <a16:creationId xmlns:a16="http://schemas.microsoft.com/office/drawing/2014/main" id="{C1629033-5D55-5F4B-8E46-D88B03DEBFF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r="61981" b="56531"/>
              <a:stretch/>
            </p:blipFill>
            <p:spPr>
              <a:xfrm>
                <a:off x="1765455" y="4850451"/>
                <a:ext cx="3282654" cy="1002782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9A268F4B-E80C-C948-877C-A49F69F5F1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5378064" y="5198791"/>
                <a:ext cx="1558230" cy="466428"/>
              </a:xfrm>
              <a:prstGeom prst="rect">
                <a:avLst/>
              </a:prstGeom>
            </p:spPr>
          </p:pic>
          <p:pic>
            <p:nvPicPr>
              <p:cNvPr id="8" name="Picture 7" descr="Logo&#10;&#10;Description automatically generated">
                <a:extLst>
                  <a:ext uri="{FF2B5EF4-FFF2-40B4-BE49-F238E27FC236}">
                    <a16:creationId xmlns:a16="http://schemas.microsoft.com/office/drawing/2014/main" id="{FE61F370-0B88-364C-B6ED-8C21225EE53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t="64357"/>
              <a:stretch/>
            </p:blipFill>
            <p:spPr>
              <a:xfrm>
                <a:off x="1778902" y="5833157"/>
                <a:ext cx="8634189" cy="822236"/>
              </a:xfrm>
              <a:prstGeom prst="rect">
                <a:avLst/>
              </a:prstGeom>
            </p:spPr>
          </p:pic>
        </p:grp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E83E60FD-C39C-3346-B2F9-DCEB6A1539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62169" b="59431"/>
            <a:stretch/>
          </p:blipFill>
          <p:spPr>
            <a:xfrm>
              <a:off x="7143893" y="4856273"/>
              <a:ext cx="3266392" cy="935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06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4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>
            <a:extLst>
              <a:ext uri="{FF2B5EF4-FFF2-40B4-BE49-F238E27FC236}">
                <a16:creationId xmlns:a16="http://schemas.microsoft.com/office/drawing/2014/main" id="{82790E3E-D0B7-8D40-880C-DCD647724ED5}"/>
              </a:ext>
            </a:extLst>
          </p:cNvPr>
          <p:cNvSpPr/>
          <p:nvPr userDrawn="1"/>
        </p:nvSpPr>
        <p:spPr>
          <a:xfrm>
            <a:off x="1828800" y="3006408"/>
            <a:ext cx="4695825" cy="772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487575" tIns="1706525" rIns="487575" bIns="487575"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endParaRPr lang="en-US" sz="3200" kern="0" dirty="0">
              <a:solidFill>
                <a:schemeClr val="accent1"/>
              </a:solidFill>
              <a:latin typeface="CoreSansG-Regular" panose="020B0503030302020202" pitchFamily="34" charset="77"/>
              <a:ea typeface="Lato"/>
              <a:cs typeface="Lato"/>
              <a:sym typeface="Lato"/>
            </a:endParaRPr>
          </a:p>
        </p:txBody>
      </p:sp>
      <p:sp>
        <p:nvSpPr>
          <p:cNvPr id="5" name="Shape 669">
            <a:extLst>
              <a:ext uri="{FF2B5EF4-FFF2-40B4-BE49-F238E27FC236}">
                <a16:creationId xmlns:a16="http://schemas.microsoft.com/office/drawing/2014/main" id="{42391EAC-418E-B948-96D8-C611D209F1B5}"/>
              </a:ext>
            </a:extLst>
          </p:cNvPr>
          <p:cNvSpPr/>
          <p:nvPr userDrawn="1"/>
        </p:nvSpPr>
        <p:spPr>
          <a:xfrm>
            <a:off x="7169150" y="3006408"/>
            <a:ext cx="4697413" cy="772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487575" tIns="1706525" rIns="487575" bIns="487575"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endParaRPr lang="en-US" sz="3200" kern="0" dirty="0">
              <a:solidFill>
                <a:schemeClr val="accent1"/>
              </a:solidFill>
              <a:latin typeface="CoreSansG-Regular" panose="020B0503030302020202" pitchFamily="34" charset="77"/>
              <a:ea typeface="Lato"/>
              <a:cs typeface="Lato"/>
              <a:sym typeface="Lato"/>
            </a:endParaRPr>
          </a:p>
        </p:txBody>
      </p:sp>
      <p:sp>
        <p:nvSpPr>
          <p:cNvPr id="6" name="Shape 671">
            <a:extLst>
              <a:ext uri="{FF2B5EF4-FFF2-40B4-BE49-F238E27FC236}">
                <a16:creationId xmlns:a16="http://schemas.microsoft.com/office/drawing/2014/main" id="{8789E909-4F9E-EA49-B815-4948C9BAA48D}"/>
              </a:ext>
            </a:extLst>
          </p:cNvPr>
          <p:cNvSpPr/>
          <p:nvPr userDrawn="1"/>
        </p:nvSpPr>
        <p:spPr>
          <a:xfrm>
            <a:off x="12511088" y="3006408"/>
            <a:ext cx="4697412" cy="772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487575" tIns="1706525" rIns="487575" bIns="487575"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endParaRPr lang="en-US" sz="3200" kern="0" dirty="0">
              <a:solidFill>
                <a:schemeClr val="accent1"/>
              </a:solidFill>
              <a:latin typeface="CoreSansG-Regular" panose="020B0503030302020202" pitchFamily="34" charset="77"/>
              <a:ea typeface="Lato"/>
              <a:cs typeface="Lato"/>
              <a:sym typeface="Lato"/>
            </a:endParaRPr>
          </a:p>
        </p:txBody>
      </p:sp>
      <p:sp>
        <p:nvSpPr>
          <p:cNvPr id="7" name="Shape 673">
            <a:extLst>
              <a:ext uri="{FF2B5EF4-FFF2-40B4-BE49-F238E27FC236}">
                <a16:creationId xmlns:a16="http://schemas.microsoft.com/office/drawing/2014/main" id="{BC1F7AB5-2C17-9844-A4EF-C0FC77BFBF20}"/>
              </a:ext>
            </a:extLst>
          </p:cNvPr>
          <p:cNvSpPr/>
          <p:nvPr userDrawn="1"/>
        </p:nvSpPr>
        <p:spPr>
          <a:xfrm>
            <a:off x="17853025" y="3006408"/>
            <a:ext cx="4695825" cy="772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487575" tIns="1706525" rIns="487575" bIns="487575"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defRPr/>
            </a:pPr>
            <a:endParaRPr lang="en-US" sz="3200" kern="0" dirty="0">
              <a:solidFill>
                <a:schemeClr val="accent1"/>
              </a:solidFill>
              <a:latin typeface="CoreSansG-Regular" panose="020B0503030302020202" pitchFamily="34" charset="77"/>
              <a:ea typeface="Lato"/>
              <a:cs typeface="Lato"/>
              <a:sym typeface="Lato"/>
            </a:endParaRPr>
          </a:p>
        </p:txBody>
      </p:sp>
      <p:sp>
        <p:nvSpPr>
          <p:cNvPr id="8" name="Shape 1719">
            <a:extLst>
              <a:ext uri="{FF2B5EF4-FFF2-40B4-BE49-F238E27FC236}">
                <a16:creationId xmlns:a16="http://schemas.microsoft.com/office/drawing/2014/main" id="{A2D72284-F866-314C-A24F-5C26F47771AC}"/>
              </a:ext>
            </a:extLst>
          </p:cNvPr>
          <p:cNvSpPr>
            <a:spLocks/>
          </p:cNvSpPr>
          <p:nvPr userDrawn="1"/>
        </p:nvSpPr>
        <p:spPr bwMode="auto">
          <a:xfrm>
            <a:off x="19681825" y="6484461"/>
            <a:ext cx="885825" cy="771525"/>
          </a:xfrm>
          <a:custGeom>
            <a:avLst/>
            <a:gdLst>
              <a:gd name="T0" fmla="*/ 48270442 w 120000"/>
              <a:gd name="T1" fmla="*/ 9729830 h 120000"/>
              <a:gd name="T2" fmla="*/ 48270442 w 120000"/>
              <a:gd name="T3" fmla="*/ 27027241 h 120000"/>
              <a:gd name="T4" fmla="*/ 41881466 w 120000"/>
              <a:gd name="T5" fmla="*/ 31892426 h 120000"/>
              <a:gd name="T6" fmla="*/ 6388599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388599 w 120000"/>
              <a:gd name="T13" fmla="*/ 4864934 h 120000"/>
              <a:gd name="T14" fmla="*/ 12067601 w 120000"/>
              <a:gd name="T15" fmla="*/ 4864934 h 120000"/>
              <a:gd name="T16" fmla="*/ 13487173 w 120000"/>
              <a:gd name="T17" fmla="*/ 2162045 h 120000"/>
              <a:gd name="T18" fmla="*/ 17746219 w 120000"/>
              <a:gd name="T19" fmla="*/ 0 h 120000"/>
              <a:gd name="T20" fmla="*/ 30523795 w 120000"/>
              <a:gd name="T21" fmla="*/ 0 h 120000"/>
              <a:gd name="T22" fmla="*/ 34782893 w 120000"/>
              <a:gd name="T23" fmla="*/ 2162045 h 120000"/>
              <a:gd name="T24" fmla="*/ 36202848 w 120000"/>
              <a:gd name="T25" fmla="*/ 4864934 h 120000"/>
              <a:gd name="T26" fmla="*/ 41881466 w 120000"/>
              <a:gd name="T27" fmla="*/ 4864934 h 120000"/>
              <a:gd name="T28" fmla="*/ 48270442 w 120000"/>
              <a:gd name="T29" fmla="*/ 9729830 h 120000"/>
              <a:gd name="T30" fmla="*/ 35492867 w 120000"/>
              <a:gd name="T31" fmla="*/ 18378536 h 120000"/>
              <a:gd name="T32" fmla="*/ 24135247 w 120000"/>
              <a:gd name="T33" fmla="*/ 9729830 h 120000"/>
              <a:gd name="T34" fmla="*/ 12777191 w 120000"/>
              <a:gd name="T35" fmla="*/ 18378536 h 120000"/>
              <a:gd name="T36" fmla="*/ 24135247 w 120000"/>
              <a:gd name="T37" fmla="*/ 27027241 h 120000"/>
              <a:gd name="T38" fmla="*/ 35492867 w 120000"/>
              <a:gd name="T39" fmla="*/ 18378536 h 120000"/>
              <a:gd name="T40" fmla="*/ 31233769 w 120000"/>
              <a:gd name="T41" fmla="*/ 18378536 h 120000"/>
              <a:gd name="T42" fmla="*/ 24135247 w 120000"/>
              <a:gd name="T43" fmla="*/ 23784033 h 120000"/>
              <a:gd name="T44" fmla="*/ 17036238 w 120000"/>
              <a:gd name="T45" fmla="*/ 18378536 h 120000"/>
              <a:gd name="T46" fmla="*/ 24135247 w 120000"/>
              <a:gd name="T47" fmla="*/ 12973039 h 120000"/>
              <a:gd name="T48" fmla="*/ 31233769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/>
          </a:p>
        </p:txBody>
      </p:sp>
      <p:sp>
        <p:nvSpPr>
          <p:cNvPr id="9" name="Shape 1719">
            <a:extLst>
              <a:ext uri="{FF2B5EF4-FFF2-40B4-BE49-F238E27FC236}">
                <a16:creationId xmlns:a16="http://schemas.microsoft.com/office/drawing/2014/main" id="{C67E52E9-74CC-F544-9FF4-9E0DBB083AFC}"/>
              </a:ext>
            </a:extLst>
          </p:cNvPr>
          <p:cNvSpPr>
            <a:spLocks/>
          </p:cNvSpPr>
          <p:nvPr userDrawn="1"/>
        </p:nvSpPr>
        <p:spPr bwMode="auto">
          <a:xfrm>
            <a:off x="14416088" y="6484461"/>
            <a:ext cx="885825" cy="771525"/>
          </a:xfrm>
          <a:custGeom>
            <a:avLst/>
            <a:gdLst>
              <a:gd name="T0" fmla="*/ 48270442 w 120000"/>
              <a:gd name="T1" fmla="*/ 9729830 h 120000"/>
              <a:gd name="T2" fmla="*/ 48270442 w 120000"/>
              <a:gd name="T3" fmla="*/ 27027241 h 120000"/>
              <a:gd name="T4" fmla="*/ 41881466 w 120000"/>
              <a:gd name="T5" fmla="*/ 31892426 h 120000"/>
              <a:gd name="T6" fmla="*/ 6388599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388599 w 120000"/>
              <a:gd name="T13" fmla="*/ 4864934 h 120000"/>
              <a:gd name="T14" fmla="*/ 12067601 w 120000"/>
              <a:gd name="T15" fmla="*/ 4864934 h 120000"/>
              <a:gd name="T16" fmla="*/ 13487173 w 120000"/>
              <a:gd name="T17" fmla="*/ 2162045 h 120000"/>
              <a:gd name="T18" fmla="*/ 17746219 w 120000"/>
              <a:gd name="T19" fmla="*/ 0 h 120000"/>
              <a:gd name="T20" fmla="*/ 30523795 w 120000"/>
              <a:gd name="T21" fmla="*/ 0 h 120000"/>
              <a:gd name="T22" fmla="*/ 34782893 w 120000"/>
              <a:gd name="T23" fmla="*/ 2162045 h 120000"/>
              <a:gd name="T24" fmla="*/ 36202848 w 120000"/>
              <a:gd name="T25" fmla="*/ 4864934 h 120000"/>
              <a:gd name="T26" fmla="*/ 41881466 w 120000"/>
              <a:gd name="T27" fmla="*/ 4864934 h 120000"/>
              <a:gd name="T28" fmla="*/ 48270442 w 120000"/>
              <a:gd name="T29" fmla="*/ 9729830 h 120000"/>
              <a:gd name="T30" fmla="*/ 35492867 w 120000"/>
              <a:gd name="T31" fmla="*/ 18378536 h 120000"/>
              <a:gd name="T32" fmla="*/ 24135247 w 120000"/>
              <a:gd name="T33" fmla="*/ 9729830 h 120000"/>
              <a:gd name="T34" fmla="*/ 12777191 w 120000"/>
              <a:gd name="T35" fmla="*/ 18378536 h 120000"/>
              <a:gd name="T36" fmla="*/ 24135247 w 120000"/>
              <a:gd name="T37" fmla="*/ 27027241 h 120000"/>
              <a:gd name="T38" fmla="*/ 35492867 w 120000"/>
              <a:gd name="T39" fmla="*/ 18378536 h 120000"/>
              <a:gd name="T40" fmla="*/ 31233769 w 120000"/>
              <a:gd name="T41" fmla="*/ 18378536 h 120000"/>
              <a:gd name="T42" fmla="*/ 24135247 w 120000"/>
              <a:gd name="T43" fmla="*/ 23784033 h 120000"/>
              <a:gd name="T44" fmla="*/ 17036238 w 120000"/>
              <a:gd name="T45" fmla="*/ 18378536 h 120000"/>
              <a:gd name="T46" fmla="*/ 24135247 w 120000"/>
              <a:gd name="T47" fmla="*/ 12973039 h 120000"/>
              <a:gd name="T48" fmla="*/ 31233769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/>
          </a:p>
        </p:txBody>
      </p:sp>
      <p:sp>
        <p:nvSpPr>
          <p:cNvPr id="10" name="Shape 1719">
            <a:extLst>
              <a:ext uri="{FF2B5EF4-FFF2-40B4-BE49-F238E27FC236}">
                <a16:creationId xmlns:a16="http://schemas.microsoft.com/office/drawing/2014/main" id="{1BEE6EFF-193D-A543-9CAB-C36AAB8959A8}"/>
              </a:ext>
            </a:extLst>
          </p:cNvPr>
          <p:cNvSpPr>
            <a:spLocks/>
          </p:cNvSpPr>
          <p:nvPr userDrawn="1"/>
        </p:nvSpPr>
        <p:spPr bwMode="auto">
          <a:xfrm>
            <a:off x="9075738" y="6484461"/>
            <a:ext cx="885825" cy="771525"/>
          </a:xfrm>
          <a:custGeom>
            <a:avLst/>
            <a:gdLst>
              <a:gd name="T0" fmla="*/ 48270442 w 120000"/>
              <a:gd name="T1" fmla="*/ 9729830 h 120000"/>
              <a:gd name="T2" fmla="*/ 48270442 w 120000"/>
              <a:gd name="T3" fmla="*/ 27027241 h 120000"/>
              <a:gd name="T4" fmla="*/ 41881466 w 120000"/>
              <a:gd name="T5" fmla="*/ 31892426 h 120000"/>
              <a:gd name="T6" fmla="*/ 6388599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388599 w 120000"/>
              <a:gd name="T13" fmla="*/ 4864934 h 120000"/>
              <a:gd name="T14" fmla="*/ 12067601 w 120000"/>
              <a:gd name="T15" fmla="*/ 4864934 h 120000"/>
              <a:gd name="T16" fmla="*/ 13487173 w 120000"/>
              <a:gd name="T17" fmla="*/ 2162045 h 120000"/>
              <a:gd name="T18" fmla="*/ 17746219 w 120000"/>
              <a:gd name="T19" fmla="*/ 0 h 120000"/>
              <a:gd name="T20" fmla="*/ 30523795 w 120000"/>
              <a:gd name="T21" fmla="*/ 0 h 120000"/>
              <a:gd name="T22" fmla="*/ 34782893 w 120000"/>
              <a:gd name="T23" fmla="*/ 2162045 h 120000"/>
              <a:gd name="T24" fmla="*/ 36202848 w 120000"/>
              <a:gd name="T25" fmla="*/ 4864934 h 120000"/>
              <a:gd name="T26" fmla="*/ 41881466 w 120000"/>
              <a:gd name="T27" fmla="*/ 4864934 h 120000"/>
              <a:gd name="T28" fmla="*/ 48270442 w 120000"/>
              <a:gd name="T29" fmla="*/ 9729830 h 120000"/>
              <a:gd name="T30" fmla="*/ 35492867 w 120000"/>
              <a:gd name="T31" fmla="*/ 18378536 h 120000"/>
              <a:gd name="T32" fmla="*/ 24135247 w 120000"/>
              <a:gd name="T33" fmla="*/ 9729830 h 120000"/>
              <a:gd name="T34" fmla="*/ 12777191 w 120000"/>
              <a:gd name="T35" fmla="*/ 18378536 h 120000"/>
              <a:gd name="T36" fmla="*/ 24135247 w 120000"/>
              <a:gd name="T37" fmla="*/ 27027241 h 120000"/>
              <a:gd name="T38" fmla="*/ 35492867 w 120000"/>
              <a:gd name="T39" fmla="*/ 18378536 h 120000"/>
              <a:gd name="T40" fmla="*/ 31233769 w 120000"/>
              <a:gd name="T41" fmla="*/ 18378536 h 120000"/>
              <a:gd name="T42" fmla="*/ 24135247 w 120000"/>
              <a:gd name="T43" fmla="*/ 23784033 h 120000"/>
              <a:gd name="T44" fmla="*/ 17036238 w 120000"/>
              <a:gd name="T45" fmla="*/ 18378536 h 120000"/>
              <a:gd name="T46" fmla="*/ 24135247 w 120000"/>
              <a:gd name="T47" fmla="*/ 12973039 h 120000"/>
              <a:gd name="T48" fmla="*/ 31233769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/>
          </a:p>
        </p:txBody>
      </p:sp>
      <p:sp>
        <p:nvSpPr>
          <p:cNvPr id="11" name="Shape 1719">
            <a:extLst>
              <a:ext uri="{FF2B5EF4-FFF2-40B4-BE49-F238E27FC236}">
                <a16:creationId xmlns:a16="http://schemas.microsoft.com/office/drawing/2014/main" id="{219ECC08-1EA5-454A-8276-64DAA07D2A7C}"/>
              </a:ext>
            </a:extLst>
          </p:cNvPr>
          <p:cNvSpPr>
            <a:spLocks/>
          </p:cNvSpPr>
          <p:nvPr userDrawn="1"/>
        </p:nvSpPr>
        <p:spPr bwMode="auto">
          <a:xfrm>
            <a:off x="3811588" y="6484461"/>
            <a:ext cx="885825" cy="771525"/>
          </a:xfrm>
          <a:custGeom>
            <a:avLst/>
            <a:gdLst>
              <a:gd name="T0" fmla="*/ 48270442 w 120000"/>
              <a:gd name="T1" fmla="*/ 9729830 h 120000"/>
              <a:gd name="T2" fmla="*/ 48270442 w 120000"/>
              <a:gd name="T3" fmla="*/ 27027241 h 120000"/>
              <a:gd name="T4" fmla="*/ 41881466 w 120000"/>
              <a:gd name="T5" fmla="*/ 31892426 h 120000"/>
              <a:gd name="T6" fmla="*/ 6388599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388599 w 120000"/>
              <a:gd name="T13" fmla="*/ 4864934 h 120000"/>
              <a:gd name="T14" fmla="*/ 12067601 w 120000"/>
              <a:gd name="T15" fmla="*/ 4864934 h 120000"/>
              <a:gd name="T16" fmla="*/ 13487173 w 120000"/>
              <a:gd name="T17" fmla="*/ 2162045 h 120000"/>
              <a:gd name="T18" fmla="*/ 17746219 w 120000"/>
              <a:gd name="T19" fmla="*/ 0 h 120000"/>
              <a:gd name="T20" fmla="*/ 30523795 w 120000"/>
              <a:gd name="T21" fmla="*/ 0 h 120000"/>
              <a:gd name="T22" fmla="*/ 34782893 w 120000"/>
              <a:gd name="T23" fmla="*/ 2162045 h 120000"/>
              <a:gd name="T24" fmla="*/ 36202848 w 120000"/>
              <a:gd name="T25" fmla="*/ 4864934 h 120000"/>
              <a:gd name="T26" fmla="*/ 41881466 w 120000"/>
              <a:gd name="T27" fmla="*/ 4864934 h 120000"/>
              <a:gd name="T28" fmla="*/ 48270442 w 120000"/>
              <a:gd name="T29" fmla="*/ 9729830 h 120000"/>
              <a:gd name="T30" fmla="*/ 35492867 w 120000"/>
              <a:gd name="T31" fmla="*/ 18378536 h 120000"/>
              <a:gd name="T32" fmla="*/ 24135247 w 120000"/>
              <a:gd name="T33" fmla="*/ 9729830 h 120000"/>
              <a:gd name="T34" fmla="*/ 12777191 w 120000"/>
              <a:gd name="T35" fmla="*/ 18378536 h 120000"/>
              <a:gd name="T36" fmla="*/ 24135247 w 120000"/>
              <a:gd name="T37" fmla="*/ 27027241 h 120000"/>
              <a:gd name="T38" fmla="*/ 35492867 w 120000"/>
              <a:gd name="T39" fmla="*/ 18378536 h 120000"/>
              <a:gd name="T40" fmla="*/ 31233769 w 120000"/>
              <a:gd name="T41" fmla="*/ 18378536 h 120000"/>
              <a:gd name="T42" fmla="*/ 24135247 w 120000"/>
              <a:gd name="T43" fmla="*/ 23784033 h 120000"/>
              <a:gd name="T44" fmla="*/ 17036238 w 120000"/>
              <a:gd name="T45" fmla="*/ 18378536 h 120000"/>
              <a:gd name="T46" fmla="*/ 24135247 w 120000"/>
              <a:gd name="T47" fmla="*/ 12973039 h 120000"/>
              <a:gd name="T48" fmla="*/ 31233769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5C60F82-B311-E846-8A65-6AFDDB0E8A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3080" y="3006725"/>
            <a:ext cx="4695825" cy="7721600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89D4CBF-2F09-AA49-9139-C9EFF04A63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2320" y="3006725"/>
            <a:ext cx="4695825" cy="7721600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A28D37A-779C-9947-B33B-D8E9F27090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58700" y="3006725"/>
            <a:ext cx="4695825" cy="7721600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DBCE74C3-E037-2F40-8BEB-EB92AF23F7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30800" y="3006725"/>
            <a:ext cx="4695825" cy="7721600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cxnSp>
        <p:nvCxnSpPr>
          <p:cNvPr id="17" name="Shape 89">
            <a:extLst>
              <a:ext uri="{FF2B5EF4-FFF2-40B4-BE49-F238E27FC236}">
                <a16:creationId xmlns:a16="http://schemas.microsoft.com/office/drawing/2014/main" id="{6C786AA1-8C88-8643-B18C-DC85548FB25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" name="Graphic 28">
            <a:extLst>
              <a:ext uri="{FF2B5EF4-FFF2-40B4-BE49-F238E27FC236}">
                <a16:creationId xmlns:a16="http://schemas.microsoft.com/office/drawing/2014/main" id="{6DFA748D-C0EF-8845-B25C-5BB94DA314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726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04695-AA8D-7848-AE88-3BB8EDCA8F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0"/>
          <a:stretch>
            <a:fillRect/>
          </a:stretch>
        </p:blipFill>
        <p:spPr bwMode="auto">
          <a:xfrm>
            <a:off x="-322263" y="0"/>
            <a:ext cx="24765001" cy="146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3DA4FE-497B-A24A-9EB5-0248E98E13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13323" y="0"/>
            <a:ext cx="24787225" cy="14630400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06950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89">
            <a:extLst>
              <a:ext uri="{FF2B5EF4-FFF2-40B4-BE49-F238E27FC236}">
                <a16:creationId xmlns:a16="http://schemas.microsoft.com/office/drawing/2014/main" id="{E4289D5F-D1A1-AF48-BFAE-47865E61180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Graphic 28">
            <a:extLst>
              <a:ext uri="{FF2B5EF4-FFF2-40B4-BE49-F238E27FC236}">
                <a16:creationId xmlns:a16="http://schemas.microsoft.com/office/drawing/2014/main" id="{C14A235D-1364-9347-8E5E-1077E6F192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971628-FDD1-BF46-A9F6-7536F05BABA6}"/>
              </a:ext>
            </a:extLst>
          </p:cNvPr>
          <p:cNvGrpSpPr/>
          <p:nvPr userDrawn="1"/>
        </p:nvGrpSpPr>
        <p:grpSpPr>
          <a:xfrm>
            <a:off x="1388410" y="3659059"/>
            <a:ext cx="6993391" cy="6285170"/>
            <a:chOff x="520953" y="4055299"/>
            <a:chExt cx="6993391" cy="62851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9F68B5-CD8A-A840-A9F5-807A92224E18}"/>
                </a:ext>
              </a:extLst>
            </p:cNvPr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7" name="Shape 1719">
              <a:extLst>
                <a:ext uri="{FF2B5EF4-FFF2-40B4-BE49-F238E27FC236}">
                  <a16:creationId xmlns:a16="http://schemas.microsoft.com/office/drawing/2014/main" id="{40E2A781-BE30-5242-B64F-28A702661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955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A76271-384C-6848-807F-EBD753DE5A50}"/>
              </a:ext>
            </a:extLst>
          </p:cNvPr>
          <p:cNvGrpSpPr/>
          <p:nvPr userDrawn="1"/>
        </p:nvGrpSpPr>
        <p:grpSpPr>
          <a:xfrm>
            <a:off x="8750132" y="3659059"/>
            <a:ext cx="6993391" cy="6285170"/>
            <a:chOff x="8681552" y="4055299"/>
            <a:chExt cx="6993391" cy="62851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8C0622-03AA-FF46-9C67-B75CBD29714C}"/>
                </a:ext>
              </a:extLst>
            </p:cNvPr>
            <p:cNvSpPr/>
            <p:nvPr/>
          </p:nvSpPr>
          <p:spPr>
            <a:xfrm>
              <a:off x="8681552" y="4055299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0" name="Shape 1719">
              <a:extLst>
                <a:ext uri="{FF2B5EF4-FFF2-40B4-BE49-F238E27FC236}">
                  <a16:creationId xmlns:a16="http://schemas.microsoft.com/office/drawing/2014/main" id="{BB344F2D-0EB8-954F-873F-C2FEFF4DD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8910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625F14-2CC9-534F-98BB-CD6341104450}"/>
              </a:ext>
            </a:extLst>
          </p:cNvPr>
          <p:cNvGrpSpPr/>
          <p:nvPr userDrawn="1"/>
        </p:nvGrpSpPr>
        <p:grpSpPr>
          <a:xfrm>
            <a:off x="16133009" y="3659059"/>
            <a:ext cx="6993391" cy="6285170"/>
            <a:chOff x="16064429" y="4046683"/>
            <a:chExt cx="6993391" cy="628517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8BE936-1D75-314E-A9E2-2836F9CCF027}"/>
                </a:ext>
              </a:extLst>
            </p:cNvPr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3" name="Shape 1719">
              <a:extLst>
                <a:ext uri="{FF2B5EF4-FFF2-40B4-BE49-F238E27FC236}">
                  <a16:creationId xmlns:a16="http://schemas.microsoft.com/office/drawing/2014/main" id="{FDD83BDC-ACA6-C84F-816B-D7E3617D8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0934" y="6876547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770F527-7BFD-9442-BE29-DA0ED69389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9063" y="3659188"/>
            <a:ext cx="6992937" cy="6284912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28771548-FEEA-0346-9AAD-1BE1123E65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8427" y="3659059"/>
            <a:ext cx="6992937" cy="6284912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E1D3306D-70C5-9746-9131-92B6B26162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139238" y="3659059"/>
            <a:ext cx="6992937" cy="6284912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87054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89">
            <a:extLst>
              <a:ext uri="{FF2B5EF4-FFF2-40B4-BE49-F238E27FC236}">
                <a16:creationId xmlns:a16="http://schemas.microsoft.com/office/drawing/2014/main" id="{BA6E55CB-F8FF-5040-AD1D-07CE60B1023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Graphic 28">
            <a:extLst>
              <a:ext uri="{FF2B5EF4-FFF2-40B4-BE49-F238E27FC236}">
                <a16:creationId xmlns:a16="http://schemas.microsoft.com/office/drawing/2014/main" id="{CEFD4072-AA60-7747-BC80-CC88E7209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B438B8-6086-B846-8FE7-DE3AFA1BDDF0}"/>
              </a:ext>
            </a:extLst>
          </p:cNvPr>
          <p:cNvSpPr/>
          <p:nvPr userDrawn="1"/>
        </p:nvSpPr>
        <p:spPr>
          <a:xfrm>
            <a:off x="3999227" y="3034049"/>
            <a:ext cx="16668786" cy="76479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PT" kern="0">
              <a:solidFill>
                <a:schemeClr val="accent1"/>
              </a:solidFill>
              <a:latin typeface="CoreSansG-Regular" panose="020B0503030302020202" pitchFamily="34" charset="77"/>
              <a:sym typeface="Arial"/>
            </a:endParaRPr>
          </a:p>
        </p:txBody>
      </p:sp>
      <p:sp>
        <p:nvSpPr>
          <p:cNvPr id="6" name="Shape 1719">
            <a:extLst>
              <a:ext uri="{FF2B5EF4-FFF2-40B4-BE49-F238E27FC236}">
                <a16:creationId xmlns:a16="http://schemas.microsoft.com/office/drawing/2014/main" id="{C930F1FC-EE4C-9540-ABFF-9311DDAF28EE}"/>
              </a:ext>
            </a:extLst>
          </p:cNvPr>
          <p:cNvSpPr>
            <a:spLocks/>
          </p:cNvSpPr>
          <p:nvPr userDrawn="1"/>
        </p:nvSpPr>
        <p:spPr bwMode="auto">
          <a:xfrm>
            <a:off x="11528573" y="6283971"/>
            <a:ext cx="1320503" cy="1148058"/>
          </a:xfrm>
          <a:custGeom>
            <a:avLst/>
            <a:gdLst>
              <a:gd name="T0" fmla="*/ 48530509 w 120000"/>
              <a:gd name="T1" fmla="*/ 9729830 h 120000"/>
              <a:gd name="T2" fmla="*/ 48530509 w 120000"/>
              <a:gd name="T3" fmla="*/ 27027241 h 120000"/>
              <a:gd name="T4" fmla="*/ 42107067 w 120000"/>
              <a:gd name="T5" fmla="*/ 31892426 h 120000"/>
              <a:gd name="T6" fmla="*/ 6423007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423007 w 120000"/>
              <a:gd name="T13" fmla="*/ 4864934 h 120000"/>
              <a:gd name="T14" fmla="*/ 12132614 w 120000"/>
              <a:gd name="T15" fmla="*/ 4864934 h 120000"/>
              <a:gd name="T16" fmla="*/ 13559856 w 120000"/>
              <a:gd name="T17" fmla="*/ 2162045 h 120000"/>
              <a:gd name="T18" fmla="*/ 17841838 w 120000"/>
              <a:gd name="T19" fmla="*/ 0 h 120000"/>
              <a:gd name="T20" fmla="*/ 30688287 w 120000"/>
              <a:gd name="T21" fmla="*/ 0 h 120000"/>
              <a:gd name="T22" fmla="*/ 34970277 w 120000"/>
              <a:gd name="T23" fmla="*/ 2162045 h 120000"/>
              <a:gd name="T24" fmla="*/ 36397895 w 120000"/>
              <a:gd name="T25" fmla="*/ 4864934 h 120000"/>
              <a:gd name="T26" fmla="*/ 42107067 w 120000"/>
              <a:gd name="T27" fmla="*/ 4864934 h 120000"/>
              <a:gd name="T28" fmla="*/ 48530509 w 120000"/>
              <a:gd name="T29" fmla="*/ 9729830 h 120000"/>
              <a:gd name="T30" fmla="*/ 35684060 w 120000"/>
              <a:gd name="T31" fmla="*/ 18378536 h 120000"/>
              <a:gd name="T32" fmla="*/ 24265281 w 120000"/>
              <a:gd name="T33" fmla="*/ 9729830 h 120000"/>
              <a:gd name="T34" fmla="*/ 12846013 w 120000"/>
              <a:gd name="T35" fmla="*/ 18378536 h 120000"/>
              <a:gd name="T36" fmla="*/ 24265281 w 120000"/>
              <a:gd name="T37" fmla="*/ 27027241 h 120000"/>
              <a:gd name="T38" fmla="*/ 35684060 w 120000"/>
              <a:gd name="T39" fmla="*/ 18378536 h 120000"/>
              <a:gd name="T40" fmla="*/ 31402070 w 120000"/>
              <a:gd name="T41" fmla="*/ 18378536 h 120000"/>
              <a:gd name="T42" fmla="*/ 24265281 w 120000"/>
              <a:gd name="T43" fmla="*/ 23784033 h 120000"/>
              <a:gd name="T44" fmla="*/ 17128054 w 120000"/>
              <a:gd name="T45" fmla="*/ 18378536 h 120000"/>
              <a:gd name="T46" fmla="*/ 24265281 w 120000"/>
              <a:gd name="T47" fmla="*/ 12973039 h 120000"/>
              <a:gd name="T48" fmla="*/ 31402070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0978D8-7F15-484A-95BF-BD5819E18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76053" y="3033713"/>
            <a:ext cx="16668750" cy="764857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0075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89">
            <a:extLst>
              <a:ext uri="{FF2B5EF4-FFF2-40B4-BE49-F238E27FC236}">
                <a16:creationId xmlns:a16="http://schemas.microsoft.com/office/drawing/2014/main" id="{607E7638-2FEB-764D-A9E3-E90F8B6E69F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Graphic 28">
            <a:extLst>
              <a:ext uri="{FF2B5EF4-FFF2-40B4-BE49-F238E27FC236}">
                <a16:creationId xmlns:a16="http://schemas.microsoft.com/office/drawing/2014/main" id="{0307B713-983A-5E46-B63E-79D510F23F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2C08B0-7861-A646-961F-E640C3F2A2FF}"/>
              </a:ext>
            </a:extLst>
          </p:cNvPr>
          <p:cNvGrpSpPr/>
          <p:nvPr userDrawn="1"/>
        </p:nvGrpSpPr>
        <p:grpSpPr>
          <a:xfrm>
            <a:off x="545868" y="3136767"/>
            <a:ext cx="11522501" cy="7493329"/>
            <a:chOff x="662940" y="472434"/>
            <a:chExt cx="17743329" cy="115388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6C0F16-5EC5-4F43-B4A2-253079ACF314}"/>
                </a:ext>
              </a:extLst>
            </p:cNvPr>
            <p:cNvSpPr/>
            <p:nvPr/>
          </p:nvSpPr>
          <p:spPr>
            <a:xfrm>
              <a:off x="662940" y="472434"/>
              <a:ext cx="17743329" cy="115388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7" name="Shape 1719">
              <a:extLst>
                <a:ext uri="{FF2B5EF4-FFF2-40B4-BE49-F238E27FC236}">
                  <a16:creationId xmlns:a16="http://schemas.microsoft.com/office/drawing/2014/main" id="{F7B797BD-E715-F946-8969-7D06A27BB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4352" y="5667838"/>
              <a:ext cx="1320502" cy="1148058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54488A0-A61B-794D-9B4F-A64AD667ECDF}"/>
              </a:ext>
            </a:extLst>
          </p:cNvPr>
          <p:cNvGrpSpPr/>
          <p:nvPr userDrawn="1"/>
        </p:nvGrpSpPr>
        <p:grpSpPr>
          <a:xfrm>
            <a:off x="12309281" y="3136767"/>
            <a:ext cx="11522501" cy="7493329"/>
            <a:chOff x="258573" y="570920"/>
            <a:chExt cx="17743329" cy="115388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725CD9-074A-1D40-B58C-8050C7E95003}"/>
                </a:ext>
              </a:extLst>
            </p:cNvPr>
            <p:cNvSpPr/>
            <p:nvPr/>
          </p:nvSpPr>
          <p:spPr>
            <a:xfrm>
              <a:off x="258573" y="570920"/>
              <a:ext cx="17743329" cy="115388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0" name="Shape 1719">
              <a:extLst>
                <a:ext uri="{FF2B5EF4-FFF2-40B4-BE49-F238E27FC236}">
                  <a16:creationId xmlns:a16="http://schemas.microsoft.com/office/drawing/2014/main" id="{AEDF59A8-8FBA-1F4F-9D0F-9A650F12E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0501" y="5551287"/>
              <a:ext cx="1320501" cy="1148058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042CF5A-23D7-A24C-9A90-65CD035ADB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240" y="3136900"/>
            <a:ext cx="11522075" cy="7493000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335D8D2-BDB3-FE45-B0ED-298E9B62C5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09475" y="3136900"/>
            <a:ext cx="11522075" cy="7493000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6054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89">
            <a:extLst>
              <a:ext uri="{FF2B5EF4-FFF2-40B4-BE49-F238E27FC236}">
                <a16:creationId xmlns:a16="http://schemas.microsoft.com/office/drawing/2014/main" id="{DFF24489-40FA-3C41-B82E-45574AB93B3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Graphic 28">
            <a:extLst>
              <a:ext uri="{FF2B5EF4-FFF2-40B4-BE49-F238E27FC236}">
                <a16:creationId xmlns:a16="http://schemas.microsoft.com/office/drawing/2014/main" id="{E3E26E48-1146-D54B-9F39-A3CA8998E6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F1218C-9C0E-5E4A-9619-934FD1EB4EC6}"/>
              </a:ext>
            </a:extLst>
          </p:cNvPr>
          <p:cNvGrpSpPr/>
          <p:nvPr userDrawn="1"/>
        </p:nvGrpSpPr>
        <p:grpSpPr>
          <a:xfrm>
            <a:off x="662940" y="3226027"/>
            <a:ext cx="4666082" cy="4193548"/>
            <a:chOff x="520953" y="4055299"/>
            <a:chExt cx="6993391" cy="62851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2BF08E-1988-0841-B73A-4FA311341A26}"/>
                </a:ext>
              </a:extLst>
            </p:cNvPr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7" name="Shape 1719">
              <a:extLst>
                <a:ext uri="{FF2B5EF4-FFF2-40B4-BE49-F238E27FC236}">
                  <a16:creationId xmlns:a16="http://schemas.microsoft.com/office/drawing/2014/main" id="{AD6035E8-E1AD-8149-9A94-280EEE811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955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49984F-1586-6540-9826-9D264AE23D25}"/>
              </a:ext>
            </a:extLst>
          </p:cNvPr>
          <p:cNvGrpSpPr/>
          <p:nvPr userDrawn="1"/>
        </p:nvGrpSpPr>
        <p:grpSpPr>
          <a:xfrm>
            <a:off x="5509147" y="3206709"/>
            <a:ext cx="4666082" cy="4193548"/>
            <a:chOff x="8681553" y="4055299"/>
            <a:chExt cx="6993392" cy="62851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85113B-8490-1540-BCF8-79ADF0B0ED7C}"/>
                </a:ext>
              </a:extLst>
            </p:cNvPr>
            <p:cNvSpPr/>
            <p:nvPr/>
          </p:nvSpPr>
          <p:spPr>
            <a:xfrm>
              <a:off x="8681553" y="4055299"/>
              <a:ext cx="6993392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0" name="Shape 1719">
              <a:extLst>
                <a:ext uri="{FF2B5EF4-FFF2-40B4-BE49-F238E27FC236}">
                  <a16:creationId xmlns:a16="http://schemas.microsoft.com/office/drawing/2014/main" id="{FCF87386-0FCC-204D-A392-D1E14F2CD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8910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DA2D9F-7F8B-E44A-9B82-7FFC684108B7}"/>
              </a:ext>
            </a:extLst>
          </p:cNvPr>
          <p:cNvGrpSpPr/>
          <p:nvPr userDrawn="1"/>
        </p:nvGrpSpPr>
        <p:grpSpPr>
          <a:xfrm>
            <a:off x="10368280" y="3230228"/>
            <a:ext cx="4666082" cy="4193548"/>
            <a:chOff x="16064429" y="4046683"/>
            <a:chExt cx="6993391" cy="628517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4633AC-938F-1747-AC3A-9DC2FA50781F}"/>
                </a:ext>
              </a:extLst>
            </p:cNvPr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3" name="Shape 1719">
              <a:extLst>
                <a:ext uri="{FF2B5EF4-FFF2-40B4-BE49-F238E27FC236}">
                  <a16:creationId xmlns:a16="http://schemas.microsoft.com/office/drawing/2014/main" id="{DF253062-953D-6747-B30D-2B96E718C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0934" y="6876547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CE110A-FE44-994C-A2A1-090B3BB4DB36}"/>
              </a:ext>
            </a:extLst>
          </p:cNvPr>
          <p:cNvGrpSpPr/>
          <p:nvPr userDrawn="1"/>
        </p:nvGrpSpPr>
        <p:grpSpPr>
          <a:xfrm>
            <a:off x="662940" y="7642777"/>
            <a:ext cx="4666082" cy="4193548"/>
            <a:chOff x="520953" y="4055299"/>
            <a:chExt cx="6993391" cy="62851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502C1D-1FCC-EB49-BE74-CE58C14C5971}"/>
                </a:ext>
              </a:extLst>
            </p:cNvPr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6" name="Shape 1719">
              <a:extLst>
                <a:ext uri="{FF2B5EF4-FFF2-40B4-BE49-F238E27FC236}">
                  <a16:creationId xmlns:a16="http://schemas.microsoft.com/office/drawing/2014/main" id="{AB3795A2-C189-4F4C-B615-3466B4E5C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955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DC0CE-327D-F549-9969-49701D3993E0}"/>
              </a:ext>
            </a:extLst>
          </p:cNvPr>
          <p:cNvGrpSpPr/>
          <p:nvPr userDrawn="1"/>
        </p:nvGrpSpPr>
        <p:grpSpPr>
          <a:xfrm>
            <a:off x="5522043" y="7642778"/>
            <a:ext cx="4666082" cy="4193548"/>
            <a:chOff x="8681553" y="4055299"/>
            <a:chExt cx="6993392" cy="628517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25CF7B-7A22-A24E-8AFB-165242901A9D}"/>
                </a:ext>
              </a:extLst>
            </p:cNvPr>
            <p:cNvSpPr/>
            <p:nvPr/>
          </p:nvSpPr>
          <p:spPr>
            <a:xfrm>
              <a:off x="8681553" y="4055299"/>
              <a:ext cx="6993392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9" name="Shape 1719">
              <a:extLst>
                <a:ext uri="{FF2B5EF4-FFF2-40B4-BE49-F238E27FC236}">
                  <a16:creationId xmlns:a16="http://schemas.microsoft.com/office/drawing/2014/main" id="{E3F732BB-9344-D942-87C4-4D53691CD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8910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DAC196-8C66-9A4D-AA66-B30C16A151F9}"/>
              </a:ext>
            </a:extLst>
          </p:cNvPr>
          <p:cNvGrpSpPr/>
          <p:nvPr userDrawn="1"/>
        </p:nvGrpSpPr>
        <p:grpSpPr>
          <a:xfrm>
            <a:off x="10381147" y="7642778"/>
            <a:ext cx="4666082" cy="4193548"/>
            <a:chOff x="16064429" y="4046683"/>
            <a:chExt cx="6993391" cy="628517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4D2404-6FAA-8942-BD03-6AAF593E28C1}"/>
                </a:ext>
              </a:extLst>
            </p:cNvPr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22" name="Shape 1719">
              <a:extLst>
                <a:ext uri="{FF2B5EF4-FFF2-40B4-BE49-F238E27FC236}">
                  <a16:creationId xmlns:a16="http://schemas.microsoft.com/office/drawing/2014/main" id="{E48CD8A9-14B1-B14C-84D3-C6958774B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0934" y="6876547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1C467CD-010F-2248-8DEE-9B635DF995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3575" y="3225800"/>
            <a:ext cx="4665663" cy="417512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6BBD2B82-2F7B-D14B-912A-58776E23C7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22462" y="3229569"/>
            <a:ext cx="4665663" cy="417512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6776902C-518C-5D42-B352-242B030117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77998" y="3244450"/>
            <a:ext cx="4665663" cy="417512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DE4CEA90-CE36-BD43-8729-25E3711A58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358" y="7651987"/>
            <a:ext cx="4665663" cy="417512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8757CF03-F3E3-A549-9DA8-16D3EA423D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2462" y="7661200"/>
            <a:ext cx="4665663" cy="417512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C5DE4D4A-E66E-B345-9BAD-1DE32A27DE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0067" y="7661437"/>
            <a:ext cx="4665663" cy="417512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93239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">
            <a:extLst>
              <a:ext uri="{FF2B5EF4-FFF2-40B4-BE49-F238E27FC236}">
                <a16:creationId xmlns:a16="http://schemas.microsoft.com/office/drawing/2014/main" id="{48B2A25C-E60C-8F47-BA90-4CC1F4F79D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7FBC484-FE28-3A40-9FAB-270824408706}"/>
              </a:ext>
            </a:extLst>
          </p:cNvPr>
          <p:cNvGrpSpPr/>
          <p:nvPr userDrawn="1"/>
        </p:nvGrpSpPr>
        <p:grpSpPr>
          <a:xfrm>
            <a:off x="2364372" y="2780374"/>
            <a:ext cx="4666082" cy="4193548"/>
            <a:chOff x="520953" y="4055299"/>
            <a:chExt cx="6993391" cy="62851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F8AD26-84C9-F741-824C-C2D7539334E9}"/>
                </a:ext>
              </a:extLst>
            </p:cNvPr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6" name="Shape 1719">
              <a:extLst>
                <a:ext uri="{FF2B5EF4-FFF2-40B4-BE49-F238E27FC236}">
                  <a16:creationId xmlns:a16="http://schemas.microsoft.com/office/drawing/2014/main" id="{E419AC27-833D-1E4A-A365-73A0E2422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955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954F00-C721-794D-AF4E-98D65E10B912}"/>
              </a:ext>
            </a:extLst>
          </p:cNvPr>
          <p:cNvGrpSpPr/>
          <p:nvPr userDrawn="1"/>
        </p:nvGrpSpPr>
        <p:grpSpPr>
          <a:xfrm>
            <a:off x="7210579" y="2761056"/>
            <a:ext cx="4666082" cy="4193548"/>
            <a:chOff x="8681553" y="4055299"/>
            <a:chExt cx="6993392" cy="62851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04775-B3FF-FE49-9C50-958AEBE2F143}"/>
                </a:ext>
              </a:extLst>
            </p:cNvPr>
            <p:cNvSpPr/>
            <p:nvPr/>
          </p:nvSpPr>
          <p:spPr>
            <a:xfrm>
              <a:off x="8681553" y="4055299"/>
              <a:ext cx="6993392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9" name="Shape 1719">
              <a:extLst>
                <a:ext uri="{FF2B5EF4-FFF2-40B4-BE49-F238E27FC236}">
                  <a16:creationId xmlns:a16="http://schemas.microsoft.com/office/drawing/2014/main" id="{3DCD2925-1252-D148-9DF2-117956B9C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8910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FC6C1A-3EBC-4344-9A73-3ECC97C918F2}"/>
              </a:ext>
            </a:extLst>
          </p:cNvPr>
          <p:cNvGrpSpPr/>
          <p:nvPr userDrawn="1"/>
        </p:nvGrpSpPr>
        <p:grpSpPr>
          <a:xfrm>
            <a:off x="12069712" y="2760512"/>
            <a:ext cx="4666082" cy="4193548"/>
            <a:chOff x="16064429" y="4046683"/>
            <a:chExt cx="6993391" cy="62851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1A3777-5E95-6C44-8FCA-8D73BF626AB4}"/>
                </a:ext>
              </a:extLst>
            </p:cNvPr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2" name="Shape 1719">
              <a:extLst>
                <a:ext uri="{FF2B5EF4-FFF2-40B4-BE49-F238E27FC236}">
                  <a16:creationId xmlns:a16="http://schemas.microsoft.com/office/drawing/2014/main" id="{1644F3F6-F4DE-3D4A-94A3-DF7B61F16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0934" y="6876547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17269F-F3E5-8843-AE67-8998B5E20A2F}"/>
              </a:ext>
            </a:extLst>
          </p:cNvPr>
          <p:cNvGrpSpPr/>
          <p:nvPr userDrawn="1"/>
        </p:nvGrpSpPr>
        <p:grpSpPr>
          <a:xfrm>
            <a:off x="2364372" y="7197124"/>
            <a:ext cx="4666082" cy="4193548"/>
            <a:chOff x="520953" y="4055299"/>
            <a:chExt cx="6993391" cy="62851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7D31EB-37B3-AC48-BC26-84ECB4BD1A3F}"/>
                </a:ext>
              </a:extLst>
            </p:cNvPr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5" name="Shape 1719">
              <a:extLst>
                <a:ext uri="{FF2B5EF4-FFF2-40B4-BE49-F238E27FC236}">
                  <a16:creationId xmlns:a16="http://schemas.microsoft.com/office/drawing/2014/main" id="{A84C5862-C591-E747-BAE9-A6BFCB89C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955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80447A-89BE-004D-AC72-0E74BA15A32E}"/>
              </a:ext>
            </a:extLst>
          </p:cNvPr>
          <p:cNvGrpSpPr/>
          <p:nvPr userDrawn="1"/>
        </p:nvGrpSpPr>
        <p:grpSpPr>
          <a:xfrm>
            <a:off x="7223475" y="7197125"/>
            <a:ext cx="4666082" cy="4193548"/>
            <a:chOff x="8681553" y="4055299"/>
            <a:chExt cx="6993392" cy="62851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E11BE5-FEB8-B340-9C79-2E3BF0D651A6}"/>
                </a:ext>
              </a:extLst>
            </p:cNvPr>
            <p:cNvSpPr/>
            <p:nvPr/>
          </p:nvSpPr>
          <p:spPr>
            <a:xfrm>
              <a:off x="8681553" y="4055299"/>
              <a:ext cx="6993392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8" name="Shape 1719">
              <a:extLst>
                <a:ext uri="{FF2B5EF4-FFF2-40B4-BE49-F238E27FC236}">
                  <a16:creationId xmlns:a16="http://schemas.microsoft.com/office/drawing/2014/main" id="{5905C85D-69F2-494F-B6E5-62EF0076D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8910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096994-6381-1A49-B9D2-0B885BE555D9}"/>
              </a:ext>
            </a:extLst>
          </p:cNvPr>
          <p:cNvGrpSpPr/>
          <p:nvPr userDrawn="1"/>
        </p:nvGrpSpPr>
        <p:grpSpPr>
          <a:xfrm>
            <a:off x="12082579" y="7197125"/>
            <a:ext cx="4666082" cy="4193548"/>
            <a:chOff x="16064429" y="4046683"/>
            <a:chExt cx="6993391" cy="628517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FE6276-5C3E-074D-9657-BA00E0BFF5D9}"/>
                </a:ext>
              </a:extLst>
            </p:cNvPr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21" name="Shape 1719">
              <a:extLst>
                <a:ext uri="{FF2B5EF4-FFF2-40B4-BE49-F238E27FC236}">
                  <a16:creationId xmlns:a16="http://schemas.microsoft.com/office/drawing/2014/main" id="{B72F8E78-51BB-C74A-BC72-11D36FF72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0934" y="6876547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14737A-EB9F-7547-B988-9A9A99EAD5B0}"/>
              </a:ext>
            </a:extLst>
          </p:cNvPr>
          <p:cNvGrpSpPr/>
          <p:nvPr userDrawn="1"/>
        </p:nvGrpSpPr>
        <p:grpSpPr>
          <a:xfrm>
            <a:off x="16941683" y="2748999"/>
            <a:ext cx="4666082" cy="4193548"/>
            <a:chOff x="16064429" y="4046683"/>
            <a:chExt cx="6993391" cy="628517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5FECDC-5A2B-C846-A251-6A968B5B0BC6}"/>
                </a:ext>
              </a:extLst>
            </p:cNvPr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24" name="Shape 1719">
              <a:extLst>
                <a:ext uri="{FF2B5EF4-FFF2-40B4-BE49-F238E27FC236}">
                  <a16:creationId xmlns:a16="http://schemas.microsoft.com/office/drawing/2014/main" id="{E685316B-ED2B-1E4F-995B-CBE6C67A7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0934" y="6876547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FA59A0-AC1C-6D4A-A9E3-0C0A903180CB}"/>
              </a:ext>
            </a:extLst>
          </p:cNvPr>
          <p:cNvGrpSpPr/>
          <p:nvPr userDrawn="1"/>
        </p:nvGrpSpPr>
        <p:grpSpPr>
          <a:xfrm>
            <a:off x="16954550" y="7209945"/>
            <a:ext cx="4666082" cy="4193548"/>
            <a:chOff x="16064429" y="4046683"/>
            <a:chExt cx="6993391" cy="628517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BC5DCE7-51E0-9B43-B771-8624A7414734}"/>
                </a:ext>
              </a:extLst>
            </p:cNvPr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 dirty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27" name="Shape 1719">
              <a:extLst>
                <a:ext uri="{FF2B5EF4-FFF2-40B4-BE49-F238E27FC236}">
                  <a16:creationId xmlns:a16="http://schemas.microsoft.com/office/drawing/2014/main" id="{9C15A4B2-2281-A04E-AE2A-EB5A2F2CC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0934" y="6876547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cxnSp>
        <p:nvCxnSpPr>
          <p:cNvPr id="30" name="Shape 89">
            <a:extLst>
              <a:ext uri="{FF2B5EF4-FFF2-40B4-BE49-F238E27FC236}">
                <a16:creationId xmlns:a16="http://schemas.microsoft.com/office/drawing/2014/main" id="{0C5B3D4A-53D6-8645-BC6E-F4A3F90319D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30BFD87-24E5-604D-AFDE-5DC8746634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63788" y="2760512"/>
            <a:ext cx="4667250" cy="4213376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3DB66B66-C59A-A04C-A257-170749A30A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9411" y="2746104"/>
            <a:ext cx="4667250" cy="4213376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A5A9EE47-63E8-5140-B043-BFB0BEDDF6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068544" y="2746104"/>
            <a:ext cx="4667250" cy="4213376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3CEC513E-E587-BD4A-9C2A-9C58E86BE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954550" y="2729171"/>
            <a:ext cx="4667250" cy="4213376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EC4C8ACC-93CD-A841-A2B8-4F321CE936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50336" y="7177296"/>
            <a:ext cx="4667250" cy="4213376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37" name="Picture Placeholder 31">
            <a:extLst>
              <a:ext uri="{FF2B5EF4-FFF2-40B4-BE49-F238E27FC236}">
                <a16:creationId xmlns:a16="http://schemas.microsoft.com/office/drawing/2014/main" id="{840193EF-45D9-B44B-93A6-4656B26144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22891" y="7177296"/>
            <a:ext cx="4667250" cy="4213376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38" name="Picture Placeholder 31">
            <a:extLst>
              <a:ext uri="{FF2B5EF4-FFF2-40B4-BE49-F238E27FC236}">
                <a16:creationId xmlns:a16="http://schemas.microsoft.com/office/drawing/2014/main" id="{D2C42668-44A9-9A4A-8B75-0AB7F8B0CF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084114" y="7166164"/>
            <a:ext cx="4667250" cy="4213376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  <p:sp>
        <p:nvSpPr>
          <p:cNvPr id="39" name="Picture Placeholder 31">
            <a:extLst>
              <a:ext uri="{FF2B5EF4-FFF2-40B4-BE49-F238E27FC236}">
                <a16:creationId xmlns:a16="http://schemas.microsoft.com/office/drawing/2014/main" id="{ABBFEFD1-1D91-3741-ACF3-5555211480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954550" y="7176079"/>
            <a:ext cx="4667250" cy="4213376"/>
          </a:xfrm>
          <a:prstGeom prst="rect">
            <a:avLst/>
          </a:prstGeom>
        </p:spPr>
        <p:txBody>
          <a:bodyPr/>
          <a:lstStyle/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414966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89">
            <a:extLst>
              <a:ext uri="{FF2B5EF4-FFF2-40B4-BE49-F238E27FC236}">
                <a16:creationId xmlns:a16="http://schemas.microsoft.com/office/drawing/2014/main" id="{87259DC2-A572-194A-8AF8-C361A629627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V="1">
            <a:off x="662940" y="12585827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Graphic 28">
            <a:extLst>
              <a:ext uri="{FF2B5EF4-FFF2-40B4-BE49-F238E27FC236}">
                <a16:creationId xmlns:a16="http://schemas.microsoft.com/office/drawing/2014/main" id="{5E1E8229-52AB-154D-B499-DAF6FC532B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2C1D8C-80AF-8B4D-A8E2-87FC746995B2}"/>
              </a:ext>
            </a:extLst>
          </p:cNvPr>
          <p:cNvGrpSpPr/>
          <p:nvPr userDrawn="1"/>
        </p:nvGrpSpPr>
        <p:grpSpPr>
          <a:xfrm>
            <a:off x="648970" y="387168"/>
            <a:ext cx="7147493" cy="12222992"/>
            <a:chOff x="237649" y="0"/>
            <a:chExt cx="7147493" cy="126101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24625B-3676-A047-9A31-E3984E25C9D9}"/>
                </a:ext>
              </a:extLst>
            </p:cNvPr>
            <p:cNvSpPr/>
            <p:nvPr/>
          </p:nvSpPr>
          <p:spPr>
            <a:xfrm>
              <a:off x="237649" y="0"/>
              <a:ext cx="7147493" cy="126101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7" name="Shape 1719">
              <a:extLst>
                <a:ext uri="{FF2B5EF4-FFF2-40B4-BE49-F238E27FC236}">
                  <a16:creationId xmlns:a16="http://schemas.microsoft.com/office/drawing/2014/main" id="{147439EB-F062-7043-9262-E9F057B0C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543" y="5666350"/>
              <a:ext cx="1320503" cy="1148058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3EC9F5-256C-5B41-B4B9-0078E1AEF0AD}"/>
              </a:ext>
            </a:extLst>
          </p:cNvPr>
          <p:cNvGrpSpPr/>
          <p:nvPr userDrawn="1"/>
        </p:nvGrpSpPr>
        <p:grpSpPr>
          <a:xfrm>
            <a:off x="8073971" y="362970"/>
            <a:ext cx="7147493" cy="12247055"/>
            <a:chOff x="237649" y="0"/>
            <a:chExt cx="7147493" cy="126101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6D2829-B05D-9446-BDD9-7EE2891263DA}"/>
                </a:ext>
              </a:extLst>
            </p:cNvPr>
            <p:cNvSpPr/>
            <p:nvPr/>
          </p:nvSpPr>
          <p:spPr>
            <a:xfrm>
              <a:off x="237649" y="0"/>
              <a:ext cx="7147493" cy="126101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0" name="Shape 1719">
              <a:extLst>
                <a:ext uri="{FF2B5EF4-FFF2-40B4-BE49-F238E27FC236}">
                  <a16:creationId xmlns:a16="http://schemas.microsoft.com/office/drawing/2014/main" id="{F3E992C5-90E4-5E40-B60D-307A43F7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543" y="5666350"/>
              <a:ext cx="1320503" cy="1148058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04076EB-F014-1F4E-81CC-2B38D92126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288" y="363538"/>
            <a:ext cx="7146925" cy="1224597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B5B73D98-394F-B647-9D63-7F8504FA0D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73721" y="375676"/>
            <a:ext cx="7146925" cy="1224597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035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59" r:id="rId12"/>
    <p:sldLayoutId id="2147483660" r:id="rId13"/>
    <p:sldLayoutId id="2147483663" r:id="rId14"/>
    <p:sldLayoutId id="2147483664" r:id="rId15"/>
    <p:sldLayoutId id="214748366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>
            <a:extLst>
              <a:ext uri="{FF2B5EF4-FFF2-40B4-BE49-F238E27FC236}">
                <a16:creationId xmlns:a16="http://schemas.microsoft.com/office/drawing/2014/main" id="{762C4C39-3DDE-AE40-ABC4-DC7A1F89C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27361" r="11728"/>
          <a:stretch>
            <a:fillRect/>
          </a:stretch>
        </p:blipFill>
        <p:spPr bwMode="auto">
          <a:xfrm>
            <a:off x="0" y="0"/>
            <a:ext cx="2437765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Graphic 28">
            <a:extLst>
              <a:ext uri="{FF2B5EF4-FFF2-40B4-BE49-F238E27FC236}">
                <a16:creationId xmlns:a16="http://schemas.microsoft.com/office/drawing/2014/main" id="{E057DB8E-9C46-3043-8C37-6141A0D7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188" y="2363788"/>
            <a:ext cx="576103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hape 33">
            <a:extLst>
              <a:ext uri="{FF2B5EF4-FFF2-40B4-BE49-F238E27FC236}">
                <a16:creationId xmlns:a16="http://schemas.microsoft.com/office/drawing/2014/main" id="{F7A6445D-E1F8-0C4A-9A3F-B05F0DE07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3233" y="7173913"/>
            <a:ext cx="866933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SzPct val="25000"/>
            </a:pPr>
            <a:r>
              <a:rPr lang="en-US" altLang="en-PT" sz="11500" b="1" dirty="0">
                <a:solidFill>
                  <a:srgbClr val="FFFFFF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Title here</a:t>
            </a:r>
          </a:p>
          <a:p>
            <a:pPr eaLnBrk="1" hangingPunct="1">
              <a:lnSpc>
                <a:spcPct val="80000"/>
              </a:lnSpc>
              <a:buSzPct val="25000"/>
            </a:pPr>
            <a:r>
              <a:rPr lang="en-US" altLang="en-PT" sz="4800" dirty="0">
                <a:solidFill>
                  <a:srgbClr val="FFFFFF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Write a great subtitle here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79">
            <a:extLst>
              <a:ext uri="{FF2B5EF4-FFF2-40B4-BE49-F238E27FC236}">
                <a16:creationId xmlns:a16="http://schemas.microsoft.com/office/drawing/2014/main" id="{79AC158C-1830-B646-9FE4-2BD9A1DF9D90}"/>
              </a:ext>
            </a:extLst>
          </p:cNvPr>
          <p:cNvGrpSpPr>
            <a:grpSpLocks/>
          </p:cNvGrpSpPr>
          <p:nvPr/>
        </p:nvGrpSpPr>
        <p:grpSpPr bwMode="auto">
          <a:xfrm>
            <a:off x="4697413" y="957263"/>
            <a:ext cx="14984412" cy="1476375"/>
            <a:chOff x="8967660" y="956605"/>
            <a:chExt cx="6442407" cy="1476463"/>
          </a:xfrm>
        </p:grpSpPr>
        <p:sp>
          <p:nvSpPr>
            <p:cNvPr id="3" name="Shape 680">
              <a:extLst>
                <a:ext uri="{FF2B5EF4-FFF2-40B4-BE49-F238E27FC236}">
                  <a16:creationId xmlns:a16="http://schemas.microsoft.com/office/drawing/2014/main" id="{E28085C8-CB3E-9940-8651-5DCECF70F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7660" y="956605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indent="0" algn="ctr">
                <a:buNone/>
              </a:pPr>
              <a:r>
                <a:rPr lang="en-US" sz="6000" b="1" dirty="0">
                  <a:solidFill>
                    <a:srgbClr val="00AEEF"/>
                  </a:solidFill>
                  <a:latin typeface="CORESANSG-REGULAR" panose="020B0503030302020202" pitchFamily="34" charset="77"/>
                  <a:cs typeface="Calibri Light" panose="020F0302020204030204" pitchFamily="34" charset="0"/>
                </a:rPr>
                <a:t>Call to Action</a:t>
              </a:r>
              <a:endParaRPr lang="en-US" sz="6000" dirty="0">
                <a:solidFill>
                  <a:srgbClr val="00AEEF"/>
                </a:solidFill>
                <a:latin typeface="CORESANSG-REGULAR" panose="020B0503030302020202" pitchFamily="34" charset="77"/>
                <a:cs typeface="Calibri Light" panose="020F0302020204030204" pitchFamily="34" charset="0"/>
              </a:endParaRPr>
            </a:p>
          </p:txBody>
        </p:sp>
        <p:sp>
          <p:nvSpPr>
            <p:cNvPr id="4" name="Shape 681">
              <a:extLst>
                <a:ext uri="{FF2B5EF4-FFF2-40B4-BE49-F238E27FC236}">
                  <a16:creationId xmlns:a16="http://schemas.microsoft.com/office/drawing/2014/main" id="{1847EE52-5E85-2D48-B57D-67A2E05D9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8031" y="1879071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ts val="600"/>
                </a:spcBef>
                <a:defRPr/>
              </a:pPr>
              <a:r>
                <a:rPr lang="en-US" sz="3600" dirty="0">
                  <a:solidFill>
                    <a:srgbClr val="42BEF3"/>
                  </a:solidFill>
                  <a:latin typeface="CORESANSG-REGULAR" panose="020B0503030302020202" pitchFamily="34" charset="77"/>
                  <a:ea typeface="ＭＳ Ｐゴシック" charset="0"/>
                  <a:cs typeface="Calibri Light" panose="020F0302020204030204" pitchFamily="34" charset="0"/>
                </a:rPr>
                <a:t>What support do you need?</a:t>
              </a:r>
            </a:p>
          </p:txBody>
        </p:sp>
      </p:grpSp>
      <p:sp>
        <p:nvSpPr>
          <p:cNvPr id="7" name="Shape 682">
            <a:extLst>
              <a:ext uri="{FF2B5EF4-FFF2-40B4-BE49-F238E27FC236}">
                <a16:creationId xmlns:a16="http://schemas.microsoft.com/office/drawing/2014/main" id="{B42723B0-EB8D-344C-A216-F9CD9863E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289" y="11028785"/>
            <a:ext cx="19337574" cy="10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defRPr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Suggested time: 1 minute | The slide you present to your audience for the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 Call to Action slide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should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include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pictures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of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your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students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0" name="Shape 1719">
            <a:extLst>
              <a:ext uri="{FF2B5EF4-FFF2-40B4-BE49-F238E27FC236}">
                <a16:creationId xmlns:a16="http://schemas.microsoft.com/office/drawing/2014/main" id="{B61D94DB-E5AE-724E-9F40-567DC36AFD16}"/>
              </a:ext>
            </a:extLst>
          </p:cNvPr>
          <p:cNvSpPr>
            <a:spLocks/>
          </p:cNvSpPr>
          <p:nvPr/>
        </p:nvSpPr>
        <p:spPr bwMode="auto">
          <a:xfrm>
            <a:off x="11528573" y="6283971"/>
            <a:ext cx="1320503" cy="1148058"/>
          </a:xfrm>
          <a:custGeom>
            <a:avLst/>
            <a:gdLst>
              <a:gd name="T0" fmla="*/ 48530509 w 120000"/>
              <a:gd name="T1" fmla="*/ 9729830 h 120000"/>
              <a:gd name="T2" fmla="*/ 48530509 w 120000"/>
              <a:gd name="T3" fmla="*/ 27027241 h 120000"/>
              <a:gd name="T4" fmla="*/ 42107067 w 120000"/>
              <a:gd name="T5" fmla="*/ 31892426 h 120000"/>
              <a:gd name="T6" fmla="*/ 6423007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423007 w 120000"/>
              <a:gd name="T13" fmla="*/ 4864934 h 120000"/>
              <a:gd name="T14" fmla="*/ 12132614 w 120000"/>
              <a:gd name="T15" fmla="*/ 4864934 h 120000"/>
              <a:gd name="T16" fmla="*/ 13559856 w 120000"/>
              <a:gd name="T17" fmla="*/ 2162045 h 120000"/>
              <a:gd name="T18" fmla="*/ 17841838 w 120000"/>
              <a:gd name="T19" fmla="*/ 0 h 120000"/>
              <a:gd name="T20" fmla="*/ 30688287 w 120000"/>
              <a:gd name="T21" fmla="*/ 0 h 120000"/>
              <a:gd name="T22" fmla="*/ 34970277 w 120000"/>
              <a:gd name="T23" fmla="*/ 2162045 h 120000"/>
              <a:gd name="T24" fmla="*/ 36397895 w 120000"/>
              <a:gd name="T25" fmla="*/ 4864934 h 120000"/>
              <a:gd name="T26" fmla="*/ 42107067 w 120000"/>
              <a:gd name="T27" fmla="*/ 4864934 h 120000"/>
              <a:gd name="T28" fmla="*/ 48530509 w 120000"/>
              <a:gd name="T29" fmla="*/ 9729830 h 120000"/>
              <a:gd name="T30" fmla="*/ 35684060 w 120000"/>
              <a:gd name="T31" fmla="*/ 18378536 h 120000"/>
              <a:gd name="T32" fmla="*/ 24265281 w 120000"/>
              <a:gd name="T33" fmla="*/ 9729830 h 120000"/>
              <a:gd name="T34" fmla="*/ 12846013 w 120000"/>
              <a:gd name="T35" fmla="*/ 18378536 h 120000"/>
              <a:gd name="T36" fmla="*/ 24265281 w 120000"/>
              <a:gd name="T37" fmla="*/ 27027241 h 120000"/>
              <a:gd name="T38" fmla="*/ 35684060 w 120000"/>
              <a:gd name="T39" fmla="*/ 18378536 h 120000"/>
              <a:gd name="T40" fmla="*/ 31402070 w 120000"/>
              <a:gd name="T41" fmla="*/ 18378536 h 120000"/>
              <a:gd name="T42" fmla="*/ 24265281 w 120000"/>
              <a:gd name="T43" fmla="*/ 23784033 h 120000"/>
              <a:gd name="T44" fmla="*/ 17128054 w 120000"/>
              <a:gd name="T45" fmla="*/ 18378536 h 120000"/>
              <a:gd name="T46" fmla="*/ 24265281 w 120000"/>
              <a:gd name="T47" fmla="*/ 12973039 h 120000"/>
              <a:gd name="T48" fmla="*/ 31402070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35E9FA4-4EEB-3446-98FA-B37DCD8F3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958484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79">
            <a:extLst>
              <a:ext uri="{FF2B5EF4-FFF2-40B4-BE49-F238E27FC236}">
                <a16:creationId xmlns:a16="http://schemas.microsoft.com/office/drawing/2014/main" id="{C63C3B6B-D18B-F34B-BDEE-A840FB370ED1}"/>
              </a:ext>
            </a:extLst>
          </p:cNvPr>
          <p:cNvGrpSpPr>
            <a:grpSpLocks/>
          </p:cNvGrpSpPr>
          <p:nvPr/>
        </p:nvGrpSpPr>
        <p:grpSpPr bwMode="auto">
          <a:xfrm>
            <a:off x="4697413" y="506483"/>
            <a:ext cx="14984412" cy="1327370"/>
            <a:chOff x="8967660" y="505798"/>
            <a:chExt cx="6442407" cy="1327449"/>
          </a:xfrm>
        </p:grpSpPr>
        <p:sp>
          <p:nvSpPr>
            <p:cNvPr id="3" name="Shape 680">
              <a:extLst>
                <a:ext uri="{FF2B5EF4-FFF2-40B4-BE49-F238E27FC236}">
                  <a16:creationId xmlns:a16="http://schemas.microsoft.com/office/drawing/2014/main" id="{07A72E39-D5B5-D841-A78F-C5DB123BE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7660" y="505798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SzPct val="25000"/>
              </a:pPr>
              <a:r>
                <a:rPr lang="en-US" altLang="en-PT" sz="6000" b="1" dirty="0">
                  <a:solidFill>
                    <a:srgbClr val="00AEEF"/>
                  </a:solidFill>
                  <a:latin typeface="CORESANSG-REGULAR" panose="020B0503030302020202" pitchFamily="34" charset="77"/>
                  <a:sym typeface="Lato" panose="020F0502020204030203" pitchFamily="34" charset="77"/>
                </a:rPr>
                <a:t>The Closing</a:t>
              </a:r>
            </a:p>
          </p:txBody>
        </p:sp>
        <p:sp>
          <p:nvSpPr>
            <p:cNvPr id="4" name="Shape 681">
              <a:extLst>
                <a:ext uri="{FF2B5EF4-FFF2-40B4-BE49-F238E27FC236}">
                  <a16:creationId xmlns:a16="http://schemas.microsoft.com/office/drawing/2014/main" id="{957DCE08-9A1B-524E-9F03-60E945E8E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2262" y="1279250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spcBef>
                  <a:spcPts val="600"/>
                </a:spcBef>
                <a:defRPr/>
              </a:pPr>
              <a:r>
                <a:rPr lang="en-US" sz="3600" dirty="0">
                  <a:solidFill>
                    <a:srgbClr val="42BEF3"/>
                  </a:solidFill>
                  <a:latin typeface="CORESANSG-REGULAR" panose="020B0503030302020202" pitchFamily="34" charset="77"/>
                  <a:ea typeface="ＭＳ Ｐゴシック" charset="0"/>
                  <a:cs typeface="Calibri Light" panose="020F0302020204030204" pitchFamily="34" charset="0"/>
                </a:rPr>
                <a:t>Share your visionary statement about the possibilities you see for your students if you innovation is successful.</a:t>
              </a:r>
            </a:p>
          </p:txBody>
        </p:sp>
      </p:grpSp>
      <p:sp>
        <p:nvSpPr>
          <p:cNvPr id="42" name="Shape 682">
            <a:extLst>
              <a:ext uri="{FF2B5EF4-FFF2-40B4-BE49-F238E27FC236}">
                <a16:creationId xmlns:a16="http://schemas.microsoft.com/office/drawing/2014/main" id="{E0BF02C9-0547-324D-A4D3-C0CD64305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011" y="11631750"/>
            <a:ext cx="19437936" cy="10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defRPr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Suggested time: 1 minute | The slide you present to your audience for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The Closing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should include pictures of your school and community.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4975751-252C-664E-9910-897677D41E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B1DFE06A-4354-4243-B2A6-A733EDF0DC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065F59E-4BE6-734B-9CFA-C981A4B7BB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56C2144E-49D6-5649-AC06-E51F2B3D33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B4978ABA-F7A1-5C4B-8513-61668805DB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4DB133EB-6AC1-DE43-8E2F-535B68B6BC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F9A3B097-5223-5646-835D-ACBC259A63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5102F07A-A034-2D4A-A4B1-58083B21A0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3200664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606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79">
            <a:extLst>
              <a:ext uri="{FF2B5EF4-FFF2-40B4-BE49-F238E27FC236}">
                <a16:creationId xmlns:a16="http://schemas.microsoft.com/office/drawing/2014/main" id="{F092794D-7CE1-DD42-8D1E-B09F3EA92D04}"/>
              </a:ext>
            </a:extLst>
          </p:cNvPr>
          <p:cNvGrpSpPr>
            <a:grpSpLocks/>
          </p:cNvGrpSpPr>
          <p:nvPr/>
        </p:nvGrpSpPr>
        <p:grpSpPr bwMode="auto">
          <a:xfrm>
            <a:off x="12069006" y="975963"/>
            <a:ext cx="14984412" cy="1476375"/>
            <a:chOff x="12641523" y="1427579"/>
            <a:chExt cx="6442407" cy="1476463"/>
          </a:xfrm>
        </p:grpSpPr>
        <p:sp>
          <p:nvSpPr>
            <p:cNvPr id="3" name="Shape 680">
              <a:extLst>
                <a:ext uri="{FF2B5EF4-FFF2-40B4-BE49-F238E27FC236}">
                  <a16:creationId xmlns:a16="http://schemas.microsoft.com/office/drawing/2014/main" id="{A712E900-710E-C84F-A297-973FCADC0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41523" y="1427579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SzPct val="25000"/>
              </a:pPr>
              <a:r>
                <a:rPr lang="en-US" altLang="en-PT" sz="6000" b="1" dirty="0">
                  <a:solidFill>
                    <a:srgbClr val="00AEEF"/>
                  </a:solidFill>
                  <a:latin typeface="CORESANSG-REGULAR" panose="020B0503030302020202" pitchFamily="34" charset="77"/>
                  <a:sym typeface="Lato" panose="020F0502020204030203" pitchFamily="34" charset="77"/>
                </a:rPr>
                <a:t>OPTIONAL TEMPLATE</a:t>
              </a:r>
            </a:p>
          </p:txBody>
        </p:sp>
        <p:sp>
          <p:nvSpPr>
            <p:cNvPr id="4" name="Shape 681">
              <a:extLst>
                <a:ext uri="{FF2B5EF4-FFF2-40B4-BE49-F238E27FC236}">
                  <a16:creationId xmlns:a16="http://schemas.microsoft.com/office/drawing/2014/main" id="{3F81CC82-CD91-EA4E-B58C-ED93B1B76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51895" y="2350045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SzPct val="25000"/>
              </a:pPr>
              <a:r>
                <a:rPr lang="en-US" altLang="en-PT" sz="3600" dirty="0">
                  <a:solidFill>
                    <a:srgbClr val="00B0F0"/>
                  </a:solidFill>
                  <a:latin typeface="CoreSansG-Regular" panose="020B0503030302020202" pitchFamily="34" charset="77"/>
                  <a:sym typeface="Lato" panose="020F0502020204030203" pitchFamily="34" charset="77"/>
                </a:rPr>
                <a:t>Write a great subtitle here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A45C08-BD8D-B546-9E06-68B18D4EBE4A}"/>
              </a:ext>
            </a:extLst>
          </p:cNvPr>
          <p:cNvSpPr txBox="1"/>
          <p:nvPr/>
        </p:nvSpPr>
        <p:spPr>
          <a:xfrm>
            <a:off x="9119937" y="608797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93082-FF0A-0342-8D5B-7ADC2397C504}"/>
              </a:ext>
            </a:extLst>
          </p:cNvPr>
          <p:cNvSpPr txBox="1"/>
          <p:nvPr/>
        </p:nvSpPr>
        <p:spPr>
          <a:xfrm>
            <a:off x="20549937" y="721894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dirty="0"/>
          </a:p>
        </p:txBody>
      </p:sp>
      <p:sp>
        <p:nvSpPr>
          <p:cNvPr id="12" name="Shape 1700">
            <a:extLst>
              <a:ext uri="{FF2B5EF4-FFF2-40B4-BE49-F238E27FC236}">
                <a16:creationId xmlns:a16="http://schemas.microsoft.com/office/drawing/2014/main" id="{D7A9D731-F3B8-BC41-9F4F-9007A9C35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6508" y="3465757"/>
            <a:ext cx="1330325" cy="71437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PT" altLang="en-PT" sz="3600">
              <a:solidFill>
                <a:srgbClr val="FFFFFF"/>
              </a:solidFill>
              <a:latin typeface="Lato" panose="020F0502020204030203" pitchFamily="34" charset="77"/>
              <a:sym typeface="Lato" panose="020F0502020204030203" pitchFamily="34" charset="77"/>
            </a:endParaRPr>
          </a:p>
        </p:txBody>
      </p:sp>
      <p:sp>
        <p:nvSpPr>
          <p:cNvPr id="13" name="Shape 1709">
            <a:extLst>
              <a:ext uri="{FF2B5EF4-FFF2-40B4-BE49-F238E27FC236}">
                <a16:creationId xmlns:a16="http://schemas.microsoft.com/office/drawing/2014/main" id="{B1E04639-3EBE-3C49-96B5-A6F7186F5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6508" y="3847133"/>
            <a:ext cx="8004915" cy="82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A company is an association or collection</a:t>
            </a:r>
          </a:p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of individuals, whether natural persons, legal persons, </a:t>
            </a:r>
            <a:b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</a:b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or a mixture of both. Company members share a common purpose and unite in order to focus their various talents and organize their collectively available skills or resources to achieve specific, declared goals. </a:t>
            </a:r>
          </a:p>
          <a:p>
            <a:pPr eaLnBrk="1" hangingPunct="1">
              <a:lnSpc>
                <a:spcPct val="120000"/>
              </a:lnSpc>
              <a:buSzPct val="25000"/>
            </a:pPr>
            <a:endParaRPr lang="en-US" altLang="en-PT" sz="2800" dirty="0">
              <a:solidFill>
                <a:schemeClr val="accent1"/>
              </a:solidFill>
              <a:latin typeface="CoreSansG-Regular" panose="020B0503030302020202" pitchFamily="34" charset="77"/>
              <a:sym typeface="Lato" panose="020F0502020204030203" pitchFamily="34" charset="77"/>
            </a:endParaRPr>
          </a:p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Because companies are legal persons, they also may associate and register themselves as companies – often known as a corporate group. When the company closes </a:t>
            </a:r>
            <a:b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</a:b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it may need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1873AB0-32E4-2F45-9F9E-F247595D1E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498A795-C8B9-9044-B708-089CC46E5B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74823" y="363538"/>
            <a:ext cx="7146925" cy="12245975"/>
          </a:xfrm>
        </p:spPr>
      </p:sp>
    </p:spTree>
    <p:extLst>
      <p:ext uri="{BB962C8B-B14F-4D97-AF65-F5344CB8AC3E}">
        <p14:creationId xmlns:p14="http://schemas.microsoft.com/office/powerpoint/2010/main" val="183107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79">
            <a:extLst>
              <a:ext uri="{FF2B5EF4-FFF2-40B4-BE49-F238E27FC236}">
                <a16:creationId xmlns:a16="http://schemas.microsoft.com/office/drawing/2014/main" id="{F092794D-7CE1-DD42-8D1E-B09F3EA92D04}"/>
              </a:ext>
            </a:extLst>
          </p:cNvPr>
          <p:cNvGrpSpPr>
            <a:grpSpLocks/>
          </p:cNvGrpSpPr>
          <p:nvPr/>
        </p:nvGrpSpPr>
        <p:grpSpPr bwMode="auto">
          <a:xfrm>
            <a:off x="11648800" y="1071906"/>
            <a:ext cx="14984412" cy="1476375"/>
            <a:chOff x="12641523" y="1427579"/>
            <a:chExt cx="6442407" cy="1476463"/>
          </a:xfrm>
        </p:grpSpPr>
        <p:sp>
          <p:nvSpPr>
            <p:cNvPr id="3" name="Shape 680">
              <a:extLst>
                <a:ext uri="{FF2B5EF4-FFF2-40B4-BE49-F238E27FC236}">
                  <a16:creationId xmlns:a16="http://schemas.microsoft.com/office/drawing/2014/main" id="{A712E900-710E-C84F-A297-973FCADC0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41523" y="1427579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SzPct val="25000"/>
              </a:pPr>
              <a:r>
                <a:rPr lang="en-US" altLang="en-PT" sz="6000" b="1" dirty="0">
                  <a:solidFill>
                    <a:srgbClr val="00AEEF"/>
                  </a:solidFill>
                  <a:latin typeface="CORESANSG-REGULAR" panose="020B0503030302020202" pitchFamily="34" charset="77"/>
                  <a:sym typeface="Lato" panose="020F0502020204030203" pitchFamily="34" charset="77"/>
                </a:rPr>
                <a:t>OPTIONAL TEMPLATE</a:t>
              </a:r>
            </a:p>
          </p:txBody>
        </p:sp>
        <p:sp>
          <p:nvSpPr>
            <p:cNvPr id="4" name="Shape 681">
              <a:extLst>
                <a:ext uri="{FF2B5EF4-FFF2-40B4-BE49-F238E27FC236}">
                  <a16:creationId xmlns:a16="http://schemas.microsoft.com/office/drawing/2014/main" id="{3F81CC82-CD91-EA4E-B58C-ED93B1B76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51895" y="2350045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SzPct val="25000"/>
              </a:pPr>
              <a:r>
                <a:rPr lang="en-US" altLang="en-PT" sz="3600" dirty="0">
                  <a:solidFill>
                    <a:srgbClr val="00B0F0"/>
                  </a:solidFill>
                  <a:latin typeface="CoreSansG-Regular" panose="020B0503030302020202" pitchFamily="34" charset="77"/>
                  <a:sym typeface="Lato" panose="020F0502020204030203" pitchFamily="34" charset="77"/>
                </a:rPr>
                <a:t>Write a great subtitle here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A45C08-BD8D-B546-9E06-68B18D4EBE4A}"/>
              </a:ext>
            </a:extLst>
          </p:cNvPr>
          <p:cNvSpPr txBox="1"/>
          <p:nvPr/>
        </p:nvSpPr>
        <p:spPr>
          <a:xfrm>
            <a:off x="9119937" y="608797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93082-FF0A-0342-8D5B-7ADC2397C504}"/>
              </a:ext>
            </a:extLst>
          </p:cNvPr>
          <p:cNvSpPr txBox="1"/>
          <p:nvPr/>
        </p:nvSpPr>
        <p:spPr>
          <a:xfrm>
            <a:off x="20549937" y="721894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dirty="0"/>
          </a:p>
        </p:txBody>
      </p:sp>
      <p:sp>
        <p:nvSpPr>
          <p:cNvPr id="12" name="Shape 1700">
            <a:extLst>
              <a:ext uri="{FF2B5EF4-FFF2-40B4-BE49-F238E27FC236}">
                <a16:creationId xmlns:a16="http://schemas.microsoft.com/office/drawing/2014/main" id="{D7A9D731-F3B8-BC41-9F4F-9007A9C35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6302" y="3561700"/>
            <a:ext cx="1330325" cy="71437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PT" altLang="en-PT" sz="3600">
              <a:solidFill>
                <a:srgbClr val="FFFFFF"/>
              </a:solidFill>
              <a:latin typeface="Lato" panose="020F0502020204030203" pitchFamily="34" charset="77"/>
              <a:sym typeface="Lato" panose="020F0502020204030203" pitchFamily="34" charset="77"/>
            </a:endParaRPr>
          </a:p>
        </p:txBody>
      </p:sp>
      <p:sp>
        <p:nvSpPr>
          <p:cNvPr id="13" name="Shape 1709">
            <a:extLst>
              <a:ext uri="{FF2B5EF4-FFF2-40B4-BE49-F238E27FC236}">
                <a16:creationId xmlns:a16="http://schemas.microsoft.com/office/drawing/2014/main" id="{B1E04639-3EBE-3C49-96B5-A6F7186F5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6302" y="3943076"/>
            <a:ext cx="8004915" cy="82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A company is an association or collection</a:t>
            </a:r>
          </a:p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of individuals, whether natural persons, legal persons</a:t>
            </a:r>
            <a:r>
              <a:rPr lang="en-US" altLang="en-PT" sz="280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, or </a:t>
            </a: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a mixture of both. Company members share a common purpose and unite in order to focus their various talents and organize their collectively available skills or resources to achieve specific, declared goals. </a:t>
            </a:r>
          </a:p>
          <a:p>
            <a:pPr eaLnBrk="1" hangingPunct="1">
              <a:lnSpc>
                <a:spcPct val="120000"/>
              </a:lnSpc>
              <a:buSzPct val="25000"/>
            </a:pPr>
            <a:endParaRPr lang="en-US" altLang="en-PT" sz="2800" dirty="0">
              <a:solidFill>
                <a:schemeClr val="accent1"/>
              </a:solidFill>
              <a:latin typeface="CoreSansG-Regular" panose="020B0503030302020202" pitchFamily="34" charset="77"/>
              <a:sym typeface="Lato" panose="020F0502020204030203" pitchFamily="34" charset="77"/>
            </a:endParaRPr>
          </a:p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Because companies are legal persons, they also may associate and register themselves as companies – often known as a corporate group. When the company closes </a:t>
            </a:r>
            <a:b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</a:b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it may need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564DBCE8-5D12-3C4B-B9C2-976F1AB99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1D2B14DB-01AD-6541-96E8-C023BEF458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2BB1226D-6F2A-6542-A1DE-53D05E4ED5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48513" y="4527620"/>
            <a:ext cx="7404100" cy="3621088"/>
          </a:xfrm>
        </p:spPr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4FBF1F81-AA38-9A4E-B147-AB7904CCB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3641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79">
            <a:extLst>
              <a:ext uri="{FF2B5EF4-FFF2-40B4-BE49-F238E27FC236}">
                <a16:creationId xmlns:a16="http://schemas.microsoft.com/office/drawing/2014/main" id="{F092794D-7CE1-DD42-8D1E-B09F3EA92D04}"/>
              </a:ext>
            </a:extLst>
          </p:cNvPr>
          <p:cNvGrpSpPr>
            <a:grpSpLocks/>
          </p:cNvGrpSpPr>
          <p:nvPr/>
        </p:nvGrpSpPr>
        <p:grpSpPr bwMode="auto">
          <a:xfrm>
            <a:off x="11892293" y="919365"/>
            <a:ext cx="14984412" cy="1476375"/>
            <a:chOff x="12641523" y="1427579"/>
            <a:chExt cx="6442407" cy="1476463"/>
          </a:xfrm>
        </p:grpSpPr>
        <p:sp>
          <p:nvSpPr>
            <p:cNvPr id="3" name="Shape 680">
              <a:extLst>
                <a:ext uri="{FF2B5EF4-FFF2-40B4-BE49-F238E27FC236}">
                  <a16:creationId xmlns:a16="http://schemas.microsoft.com/office/drawing/2014/main" id="{A712E900-710E-C84F-A297-973FCADC0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41523" y="1427579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SzPct val="25000"/>
              </a:pPr>
              <a:r>
                <a:rPr lang="en-US" altLang="en-PT" sz="6000" b="1" dirty="0">
                  <a:solidFill>
                    <a:srgbClr val="00AEEF"/>
                  </a:solidFill>
                  <a:latin typeface="CORESANSG-REGULAR" panose="020B0503030302020202" pitchFamily="34" charset="77"/>
                  <a:sym typeface="Lato" panose="020F0502020204030203" pitchFamily="34" charset="77"/>
                </a:rPr>
                <a:t>OPTIONAL TEMPLATE</a:t>
              </a:r>
            </a:p>
          </p:txBody>
        </p:sp>
        <p:sp>
          <p:nvSpPr>
            <p:cNvPr id="4" name="Shape 681">
              <a:extLst>
                <a:ext uri="{FF2B5EF4-FFF2-40B4-BE49-F238E27FC236}">
                  <a16:creationId xmlns:a16="http://schemas.microsoft.com/office/drawing/2014/main" id="{3F81CC82-CD91-EA4E-B58C-ED93B1B76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51895" y="2350045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SzPct val="25000"/>
              </a:pPr>
              <a:r>
                <a:rPr lang="en-US" altLang="en-PT" sz="3600" dirty="0">
                  <a:solidFill>
                    <a:srgbClr val="00B0F0"/>
                  </a:solidFill>
                  <a:latin typeface="CoreSansG-Regular" panose="020B0503030302020202" pitchFamily="34" charset="77"/>
                  <a:sym typeface="Lato" panose="020F0502020204030203" pitchFamily="34" charset="77"/>
                </a:rPr>
                <a:t>Write a great subtitle here</a:t>
              </a:r>
            </a:p>
          </p:txBody>
        </p:sp>
      </p:grpSp>
      <p:cxnSp>
        <p:nvCxnSpPr>
          <p:cNvPr id="5" name="Shape 89">
            <a:extLst>
              <a:ext uri="{FF2B5EF4-FFF2-40B4-BE49-F238E27FC236}">
                <a16:creationId xmlns:a16="http://schemas.microsoft.com/office/drawing/2014/main" id="{A102D3E1-FEEB-5749-9991-1B8760E931C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2940" y="12561764"/>
            <a:ext cx="23065740" cy="48396"/>
          </a:xfrm>
          <a:prstGeom prst="straightConnector1">
            <a:avLst/>
          </a:prstGeom>
          <a:noFill/>
          <a:ln w="3175">
            <a:solidFill>
              <a:srgbClr val="00AE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Graphic 28">
            <a:extLst>
              <a:ext uri="{FF2B5EF4-FFF2-40B4-BE49-F238E27FC236}">
                <a16:creationId xmlns:a16="http://schemas.microsoft.com/office/drawing/2014/main" id="{CB652745-45BF-CA4D-965E-436248F3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793082-FF0A-0342-8D5B-7ADC2397C504}"/>
              </a:ext>
            </a:extLst>
          </p:cNvPr>
          <p:cNvSpPr txBox="1"/>
          <p:nvPr/>
        </p:nvSpPr>
        <p:spPr>
          <a:xfrm>
            <a:off x="20549937" y="721894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dirty="0"/>
          </a:p>
        </p:txBody>
      </p:sp>
      <p:sp>
        <p:nvSpPr>
          <p:cNvPr id="12" name="Shape 1700">
            <a:extLst>
              <a:ext uri="{FF2B5EF4-FFF2-40B4-BE49-F238E27FC236}">
                <a16:creationId xmlns:a16="http://schemas.microsoft.com/office/drawing/2014/main" id="{D7A9D731-F3B8-BC41-9F4F-9007A9C35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9795" y="3409159"/>
            <a:ext cx="1330325" cy="71437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PT" altLang="en-PT" sz="3600">
              <a:solidFill>
                <a:srgbClr val="FFFFFF"/>
              </a:solidFill>
              <a:latin typeface="Lato" panose="020F0502020204030203" pitchFamily="34" charset="77"/>
              <a:sym typeface="Lato" panose="020F0502020204030203" pitchFamily="34" charset="77"/>
            </a:endParaRPr>
          </a:p>
        </p:txBody>
      </p:sp>
      <p:sp>
        <p:nvSpPr>
          <p:cNvPr id="13" name="Shape 1709">
            <a:extLst>
              <a:ext uri="{FF2B5EF4-FFF2-40B4-BE49-F238E27FC236}">
                <a16:creationId xmlns:a16="http://schemas.microsoft.com/office/drawing/2014/main" id="{B1E04639-3EBE-3C49-96B5-A6F7186F5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9795" y="3790535"/>
            <a:ext cx="8004915" cy="82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A company is an association or collection</a:t>
            </a:r>
          </a:p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of individuals, whether natural persons, legal persons, </a:t>
            </a:r>
            <a:b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</a:b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or a mixture of both. Company members share a common purpose and unite in order to focus their various talents and organize their collectively available skills or resources to achieve specific, declared goals. </a:t>
            </a:r>
          </a:p>
          <a:p>
            <a:pPr eaLnBrk="1" hangingPunct="1">
              <a:lnSpc>
                <a:spcPct val="120000"/>
              </a:lnSpc>
              <a:buSzPct val="25000"/>
            </a:pPr>
            <a:endParaRPr lang="en-US" altLang="en-PT" sz="2800" dirty="0">
              <a:solidFill>
                <a:schemeClr val="accent1"/>
              </a:solidFill>
              <a:latin typeface="CoreSansG-Regular" panose="020B0503030302020202" pitchFamily="34" charset="77"/>
              <a:sym typeface="Lato" panose="020F0502020204030203" pitchFamily="34" charset="77"/>
            </a:endParaRPr>
          </a:p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Because companies are legal persons, they also may associate and register themselves as companies – often known as a corporate group. When the company closes </a:t>
            </a:r>
            <a:b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</a:b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it may need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CC483D-FE2C-3240-9DC5-EB9E28A7273F}"/>
              </a:ext>
            </a:extLst>
          </p:cNvPr>
          <p:cNvSpPr txBox="1"/>
          <p:nvPr/>
        </p:nvSpPr>
        <p:spPr>
          <a:xfrm>
            <a:off x="12344400" y="-4812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893770-E564-F741-A2ED-EB20F79A6500}"/>
              </a:ext>
            </a:extLst>
          </p:cNvPr>
          <p:cNvGrpSpPr/>
          <p:nvPr/>
        </p:nvGrpSpPr>
        <p:grpSpPr>
          <a:xfrm>
            <a:off x="1101484" y="919365"/>
            <a:ext cx="13438071" cy="11538866"/>
            <a:chOff x="662940" y="472434"/>
            <a:chExt cx="13438071" cy="115388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BBF519-A06B-644D-8C83-F14440738E6C}"/>
                </a:ext>
              </a:extLst>
            </p:cNvPr>
            <p:cNvSpPr/>
            <p:nvPr/>
          </p:nvSpPr>
          <p:spPr>
            <a:xfrm>
              <a:off x="662940" y="472434"/>
              <a:ext cx="13438071" cy="115388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7" name="Shape 1719">
              <a:extLst>
                <a:ext uri="{FF2B5EF4-FFF2-40B4-BE49-F238E27FC236}">
                  <a16:creationId xmlns:a16="http://schemas.microsoft.com/office/drawing/2014/main" id="{F0F6B7DF-E96C-534E-83FF-9180194A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723" y="5821727"/>
              <a:ext cx="1320503" cy="1148058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sp>
        <p:nvSpPr>
          <p:cNvPr id="27" name="Shape 1719">
            <a:extLst>
              <a:ext uri="{FF2B5EF4-FFF2-40B4-BE49-F238E27FC236}">
                <a16:creationId xmlns:a16="http://schemas.microsoft.com/office/drawing/2014/main" id="{8015E778-4C9E-FA4F-AADB-7263772F2BC0}"/>
              </a:ext>
            </a:extLst>
          </p:cNvPr>
          <p:cNvSpPr>
            <a:spLocks/>
          </p:cNvSpPr>
          <p:nvPr/>
        </p:nvSpPr>
        <p:spPr bwMode="auto">
          <a:xfrm>
            <a:off x="-6561064" y="-6147423"/>
            <a:ext cx="1320503" cy="1148058"/>
          </a:xfrm>
          <a:custGeom>
            <a:avLst/>
            <a:gdLst>
              <a:gd name="T0" fmla="*/ 48530509 w 120000"/>
              <a:gd name="T1" fmla="*/ 9729830 h 120000"/>
              <a:gd name="T2" fmla="*/ 48530509 w 120000"/>
              <a:gd name="T3" fmla="*/ 27027241 h 120000"/>
              <a:gd name="T4" fmla="*/ 42107067 w 120000"/>
              <a:gd name="T5" fmla="*/ 31892426 h 120000"/>
              <a:gd name="T6" fmla="*/ 6423007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423007 w 120000"/>
              <a:gd name="T13" fmla="*/ 4864934 h 120000"/>
              <a:gd name="T14" fmla="*/ 12132614 w 120000"/>
              <a:gd name="T15" fmla="*/ 4864934 h 120000"/>
              <a:gd name="T16" fmla="*/ 13559856 w 120000"/>
              <a:gd name="T17" fmla="*/ 2162045 h 120000"/>
              <a:gd name="T18" fmla="*/ 17841838 w 120000"/>
              <a:gd name="T19" fmla="*/ 0 h 120000"/>
              <a:gd name="T20" fmla="*/ 30688287 w 120000"/>
              <a:gd name="T21" fmla="*/ 0 h 120000"/>
              <a:gd name="T22" fmla="*/ 34970277 w 120000"/>
              <a:gd name="T23" fmla="*/ 2162045 h 120000"/>
              <a:gd name="T24" fmla="*/ 36397895 w 120000"/>
              <a:gd name="T25" fmla="*/ 4864934 h 120000"/>
              <a:gd name="T26" fmla="*/ 42107067 w 120000"/>
              <a:gd name="T27" fmla="*/ 4864934 h 120000"/>
              <a:gd name="T28" fmla="*/ 48530509 w 120000"/>
              <a:gd name="T29" fmla="*/ 9729830 h 120000"/>
              <a:gd name="T30" fmla="*/ 35684060 w 120000"/>
              <a:gd name="T31" fmla="*/ 18378536 h 120000"/>
              <a:gd name="T32" fmla="*/ 24265281 w 120000"/>
              <a:gd name="T33" fmla="*/ 9729830 h 120000"/>
              <a:gd name="T34" fmla="*/ 12846013 w 120000"/>
              <a:gd name="T35" fmla="*/ 18378536 h 120000"/>
              <a:gd name="T36" fmla="*/ 24265281 w 120000"/>
              <a:gd name="T37" fmla="*/ 27027241 h 120000"/>
              <a:gd name="T38" fmla="*/ 35684060 w 120000"/>
              <a:gd name="T39" fmla="*/ 18378536 h 120000"/>
              <a:gd name="T40" fmla="*/ 31402070 w 120000"/>
              <a:gd name="T41" fmla="*/ 18378536 h 120000"/>
              <a:gd name="T42" fmla="*/ 24265281 w 120000"/>
              <a:gd name="T43" fmla="*/ 23784033 h 120000"/>
              <a:gd name="T44" fmla="*/ 17128054 w 120000"/>
              <a:gd name="T45" fmla="*/ 18378536 h 120000"/>
              <a:gd name="T46" fmla="*/ 24265281 w 120000"/>
              <a:gd name="T47" fmla="*/ 12973039 h 120000"/>
              <a:gd name="T48" fmla="*/ 31402070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74054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91 0.38055 L -0.00671 0.88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" y="2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Shape 1697">
            <a:extLst>
              <a:ext uri="{FF2B5EF4-FFF2-40B4-BE49-F238E27FC236}">
                <a16:creationId xmlns:a16="http://schemas.microsoft.com/office/drawing/2014/main" id="{21819C37-8BC4-114A-B603-4E28B2BD9108}"/>
              </a:ext>
            </a:extLst>
          </p:cNvPr>
          <p:cNvGrpSpPr>
            <a:grpSpLocks/>
          </p:cNvGrpSpPr>
          <p:nvPr/>
        </p:nvGrpSpPr>
        <p:grpSpPr bwMode="auto">
          <a:xfrm>
            <a:off x="2944813" y="957263"/>
            <a:ext cx="18488025" cy="1476375"/>
            <a:chOff x="6414421" y="956605"/>
            <a:chExt cx="11549091" cy="1476463"/>
          </a:xfrm>
        </p:grpSpPr>
        <p:sp>
          <p:nvSpPr>
            <p:cNvPr id="15374" name="Shape 1698">
              <a:extLst>
                <a:ext uri="{FF2B5EF4-FFF2-40B4-BE49-F238E27FC236}">
                  <a16:creationId xmlns:a16="http://schemas.microsoft.com/office/drawing/2014/main" id="{6F24BA24-26C5-C646-BDB8-5F24A9EA07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4421" y="956605"/>
              <a:ext cx="11549091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SzPct val="25000"/>
              </a:pPr>
              <a:r>
                <a:rPr lang="en-US" altLang="en-PT" sz="6000" b="1" dirty="0">
                  <a:solidFill>
                    <a:srgbClr val="00AEEF"/>
                  </a:solidFill>
                  <a:latin typeface="CORESANSG-REGULAR" panose="020B0503030302020202" pitchFamily="34" charset="77"/>
                  <a:sym typeface="Lato" panose="020F0502020204030203" pitchFamily="34" charset="77"/>
                </a:rPr>
                <a:t>OPTIONAL TEMPLATE</a:t>
              </a:r>
            </a:p>
          </p:txBody>
        </p:sp>
        <p:sp>
          <p:nvSpPr>
            <p:cNvPr id="15375" name="Shape 1699">
              <a:extLst>
                <a:ext uri="{FF2B5EF4-FFF2-40B4-BE49-F238E27FC236}">
                  <a16:creationId xmlns:a16="http://schemas.microsoft.com/office/drawing/2014/main" id="{984CBEFD-9DF8-E243-B141-2F7A12275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8031" y="1879071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SzPct val="25000"/>
              </a:pPr>
              <a:r>
                <a:rPr lang="en-US" altLang="en-PT" sz="3600" dirty="0">
                  <a:solidFill>
                    <a:srgbClr val="00AEEF"/>
                  </a:solidFill>
                  <a:latin typeface="CoreSansG-Regular" panose="020B0503030302020202" pitchFamily="34" charset="77"/>
                  <a:sym typeface="Lato" panose="020F0502020204030203" pitchFamily="34" charset="77"/>
                </a:rPr>
                <a:t>Write a great subtitle here</a:t>
              </a:r>
            </a:p>
          </p:txBody>
        </p:sp>
      </p:grpSp>
      <p:sp>
        <p:nvSpPr>
          <p:cNvPr id="15362" name="Shape 1700">
            <a:extLst>
              <a:ext uri="{FF2B5EF4-FFF2-40B4-BE49-F238E27FC236}">
                <a16:creationId xmlns:a16="http://schemas.microsoft.com/office/drawing/2014/main" id="{59F8092B-79B6-4542-8664-521EA3F0D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5810" y="3428366"/>
            <a:ext cx="1330325" cy="71437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PT" altLang="en-PT" sz="3600">
              <a:solidFill>
                <a:srgbClr val="FFFFFF"/>
              </a:solidFill>
              <a:latin typeface="Lato" panose="020F0502020204030203" pitchFamily="34" charset="77"/>
              <a:sym typeface="Lato" panose="020F0502020204030203" pitchFamily="34" charset="77"/>
            </a:endParaRPr>
          </a:p>
        </p:txBody>
      </p:sp>
      <p:sp>
        <p:nvSpPr>
          <p:cNvPr id="15371" name="Shape 1709">
            <a:extLst>
              <a:ext uri="{FF2B5EF4-FFF2-40B4-BE49-F238E27FC236}">
                <a16:creationId xmlns:a16="http://schemas.microsoft.com/office/drawing/2014/main" id="{C5C53327-6999-CE46-A09B-8932C8A21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5330" y="3792814"/>
            <a:ext cx="10337800" cy="562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A company is an association or collection</a:t>
            </a:r>
          </a:p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of individuals, whether natural persons, legal persons, </a:t>
            </a:r>
            <a:b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</a:b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or a mixture of both. Company members share a common purpose and unite in order to focus their various talents and organize their collectively available skills or resources to achieve specific, declared goals. </a:t>
            </a:r>
          </a:p>
          <a:p>
            <a:pPr eaLnBrk="1" hangingPunct="1">
              <a:lnSpc>
                <a:spcPct val="120000"/>
              </a:lnSpc>
              <a:buSzPct val="25000"/>
            </a:pPr>
            <a:endParaRPr lang="en-US" altLang="en-PT" sz="2800" dirty="0">
              <a:solidFill>
                <a:schemeClr val="accent1"/>
              </a:solidFill>
              <a:latin typeface="CoreSansG-Regular" panose="020B0503030302020202" pitchFamily="34" charset="77"/>
              <a:sym typeface="Lato" panose="020F0502020204030203" pitchFamily="34" charset="77"/>
            </a:endParaRPr>
          </a:p>
          <a:p>
            <a:pPr eaLnBrk="1" hangingPunct="1">
              <a:lnSpc>
                <a:spcPct val="120000"/>
              </a:lnSpc>
              <a:buSzPct val="25000"/>
            </a:pP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Because companies are legal persons, they also may associate and register themselves as companies – often known as a corporate group. When the company closes </a:t>
            </a:r>
            <a:b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</a:br>
            <a:r>
              <a:rPr lang="en-US" altLang="en-PT" sz="2800" dirty="0">
                <a:solidFill>
                  <a:schemeClr val="accent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it may need</a:t>
            </a:r>
          </a:p>
        </p:txBody>
      </p:sp>
      <p:sp>
        <p:nvSpPr>
          <p:cNvPr id="15373" name="Shape 1719">
            <a:extLst>
              <a:ext uri="{FF2B5EF4-FFF2-40B4-BE49-F238E27FC236}">
                <a16:creationId xmlns:a16="http://schemas.microsoft.com/office/drawing/2014/main" id="{5CA62FEF-4957-D449-BA75-88D5AE4E89BB}"/>
              </a:ext>
            </a:extLst>
          </p:cNvPr>
          <p:cNvSpPr>
            <a:spLocks/>
          </p:cNvSpPr>
          <p:nvPr/>
        </p:nvSpPr>
        <p:spPr bwMode="auto">
          <a:xfrm>
            <a:off x="5852477" y="7237413"/>
            <a:ext cx="887413" cy="771525"/>
          </a:xfrm>
          <a:custGeom>
            <a:avLst/>
            <a:gdLst>
              <a:gd name="T0" fmla="*/ 48530509 w 120000"/>
              <a:gd name="T1" fmla="*/ 9729830 h 120000"/>
              <a:gd name="T2" fmla="*/ 48530509 w 120000"/>
              <a:gd name="T3" fmla="*/ 27027241 h 120000"/>
              <a:gd name="T4" fmla="*/ 42107067 w 120000"/>
              <a:gd name="T5" fmla="*/ 31892426 h 120000"/>
              <a:gd name="T6" fmla="*/ 6423007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423007 w 120000"/>
              <a:gd name="T13" fmla="*/ 4864934 h 120000"/>
              <a:gd name="T14" fmla="*/ 12132614 w 120000"/>
              <a:gd name="T15" fmla="*/ 4864934 h 120000"/>
              <a:gd name="T16" fmla="*/ 13559856 w 120000"/>
              <a:gd name="T17" fmla="*/ 2162045 h 120000"/>
              <a:gd name="T18" fmla="*/ 17841838 w 120000"/>
              <a:gd name="T19" fmla="*/ 0 h 120000"/>
              <a:gd name="T20" fmla="*/ 30688287 w 120000"/>
              <a:gd name="T21" fmla="*/ 0 h 120000"/>
              <a:gd name="T22" fmla="*/ 34970277 w 120000"/>
              <a:gd name="T23" fmla="*/ 2162045 h 120000"/>
              <a:gd name="T24" fmla="*/ 36397895 w 120000"/>
              <a:gd name="T25" fmla="*/ 4864934 h 120000"/>
              <a:gd name="T26" fmla="*/ 42107067 w 120000"/>
              <a:gd name="T27" fmla="*/ 4864934 h 120000"/>
              <a:gd name="T28" fmla="*/ 48530509 w 120000"/>
              <a:gd name="T29" fmla="*/ 9729830 h 120000"/>
              <a:gd name="T30" fmla="*/ 35684060 w 120000"/>
              <a:gd name="T31" fmla="*/ 18378536 h 120000"/>
              <a:gd name="T32" fmla="*/ 24265281 w 120000"/>
              <a:gd name="T33" fmla="*/ 9729830 h 120000"/>
              <a:gd name="T34" fmla="*/ 12846013 w 120000"/>
              <a:gd name="T35" fmla="*/ 18378536 h 120000"/>
              <a:gd name="T36" fmla="*/ 24265281 w 120000"/>
              <a:gd name="T37" fmla="*/ 27027241 h 120000"/>
              <a:gd name="T38" fmla="*/ 35684060 w 120000"/>
              <a:gd name="T39" fmla="*/ 18378536 h 120000"/>
              <a:gd name="T40" fmla="*/ 31402070 w 120000"/>
              <a:gd name="T41" fmla="*/ 18378536 h 120000"/>
              <a:gd name="T42" fmla="*/ 24265281 w 120000"/>
              <a:gd name="T43" fmla="*/ 23784033 h 120000"/>
              <a:gd name="T44" fmla="*/ 17128054 w 120000"/>
              <a:gd name="T45" fmla="*/ 18378536 h 120000"/>
              <a:gd name="T46" fmla="*/ 24265281 w 120000"/>
              <a:gd name="T47" fmla="*/ 12973039 h 120000"/>
              <a:gd name="T48" fmla="*/ 31402070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253EC27-C3E2-1347-852F-56D6CFE4AE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4D2CE3C-181E-B94F-B661-CA57C037AEAF}"/>
              </a:ext>
            </a:extLst>
          </p:cNvPr>
          <p:cNvSpPr/>
          <p:nvPr/>
        </p:nvSpPr>
        <p:spPr>
          <a:xfrm>
            <a:off x="1" y="3570995"/>
            <a:ext cx="24377648" cy="87281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2799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379200-A8BF-EA49-979E-217FB2DBD467}"/>
              </a:ext>
            </a:extLst>
          </p:cNvPr>
          <p:cNvSpPr/>
          <p:nvPr/>
        </p:nvSpPr>
        <p:spPr>
          <a:xfrm>
            <a:off x="2" y="3601983"/>
            <a:ext cx="10350172" cy="87281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2799"/>
          </a:p>
        </p:txBody>
      </p:sp>
      <p:sp>
        <p:nvSpPr>
          <p:cNvPr id="10" name="Shape 830">
            <a:extLst>
              <a:ext uri="{FF2B5EF4-FFF2-40B4-BE49-F238E27FC236}">
                <a16:creationId xmlns:a16="http://schemas.microsoft.com/office/drawing/2014/main" id="{1C6292F2-8BB4-BD4A-ABB9-E1B75FC97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3817" y="4478146"/>
            <a:ext cx="1485513" cy="1485513"/>
          </a:xfrm>
          <a:prstGeom prst="ellipse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02" tIns="91376" rIns="182802" bIns="91376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PT" sz="5599" dirty="0">
                <a:solidFill>
                  <a:schemeClr val="bg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1</a:t>
            </a:r>
          </a:p>
        </p:txBody>
      </p:sp>
      <p:sp>
        <p:nvSpPr>
          <p:cNvPr id="12" name="Shape 830">
            <a:extLst>
              <a:ext uri="{FF2B5EF4-FFF2-40B4-BE49-F238E27FC236}">
                <a16:creationId xmlns:a16="http://schemas.microsoft.com/office/drawing/2014/main" id="{59902728-A9DE-8A40-8795-485752846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3817" y="8190454"/>
            <a:ext cx="1485513" cy="1485513"/>
          </a:xfrm>
          <a:prstGeom prst="ellipse">
            <a:avLst/>
          </a:prstGeom>
          <a:solidFill>
            <a:srgbClr val="62BB46"/>
          </a:solidFill>
          <a:ln>
            <a:noFill/>
          </a:ln>
        </p:spPr>
        <p:txBody>
          <a:bodyPr lIns="182802" tIns="91376" rIns="182802" bIns="91376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</a:pPr>
            <a:r>
              <a:rPr lang="en-US" altLang="en-PT" sz="5599" dirty="0">
                <a:solidFill>
                  <a:schemeClr val="bg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55D85-4385-964B-8F81-EB77471C418E}"/>
              </a:ext>
            </a:extLst>
          </p:cNvPr>
          <p:cNvSpPr txBox="1"/>
          <p:nvPr/>
        </p:nvSpPr>
        <p:spPr>
          <a:xfrm>
            <a:off x="23794706" y="2863510"/>
            <a:ext cx="284052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2799" dirty="0"/>
              <a:t>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D3FE7C-0D8D-3242-881A-B114ECDBA5F7}"/>
              </a:ext>
            </a:extLst>
          </p:cNvPr>
          <p:cNvCxnSpPr>
            <a:cxnSpLocks/>
          </p:cNvCxnSpPr>
          <p:nvPr/>
        </p:nvCxnSpPr>
        <p:spPr>
          <a:xfrm>
            <a:off x="819320" y="12299179"/>
            <a:ext cx="2298121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3F92600-3068-4547-B5E4-EDE37944E50C}"/>
              </a:ext>
            </a:extLst>
          </p:cNvPr>
          <p:cNvSpPr txBox="1"/>
          <p:nvPr/>
        </p:nvSpPr>
        <p:spPr>
          <a:xfrm>
            <a:off x="12972458" y="8145260"/>
            <a:ext cx="9265371" cy="249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ts val="4799"/>
              </a:lnSpc>
              <a:spcAft>
                <a:spcPts val="600"/>
              </a:spcAft>
              <a:defRPr/>
            </a:pPr>
            <a:r>
              <a:rPr lang="en-US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Use the suggestions for each slide to select images to share. Be sure to delete the suggestions and edit the titles before you finalize your slide deck.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44DE57-9573-C34F-A833-EC7B16A3A0A1}"/>
              </a:ext>
            </a:extLst>
          </p:cNvPr>
          <p:cNvSpPr txBox="1"/>
          <p:nvPr/>
        </p:nvSpPr>
        <p:spPr>
          <a:xfrm>
            <a:off x="13028836" y="4489475"/>
            <a:ext cx="8217086" cy="249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ts val="4799"/>
              </a:lnSpc>
              <a:spcAft>
                <a:spcPts val="600"/>
              </a:spcAft>
              <a:defRPr/>
            </a:pPr>
            <a:r>
              <a:rPr lang="en-US" sz="3199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Match the visual slides to the presentation script slides. Add your presentation notes into the notes section of the slides in this deck.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09DF27D-B593-1942-BA58-B9A2FB726DC1}"/>
              </a:ext>
            </a:extLst>
          </p:cNvPr>
          <p:cNvSpPr txBox="1">
            <a:spLocks/>
          </p:cNvSpPr>
          <p:nvPr/>
        </p:nvSpPr>
        <p:spPr>
          <a:xfrm>
            <a:off x="5204058" y="1056065"/>
            <a:ext cx="13969535" cy="11077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198" b="1" dirty="0">
                <a:solidFill>
                  <a:srgbClr val="00AEEF"/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How to Use this Template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109DEC8-0713-E74D-B3B2-1D4C93BEE5F8}"/>
              </a:ext>
            </a:extLst>
          </p:cNvPr>
          <p:cNvSpPr txBox="1">
            <a:spLocks/>
          </p:cNvSpPr>
          <p:nvPr/>
        </p:nvSpPr>
        <p:spPr>
          <a:xfrm>
            <a:off x="3514160" y="2192575"/>
            <a:ext cx="17349331" cy="871309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7F7F7F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en-US" sz="3599" dirty="0">
                <a:solidFill>
                  <a:srgbClr val="42BEF3"/>
                </a:solidFill>
                <a:latin typeface="CORESANSG-REGULAR" panose="020B0503030302020202" pitchFamily="34" charset="77"/>
                <a:ea typeface="ＭＳ Ｐゴシック" charset="0"/>
                <a:cs typeface="Calibri Light" panose="020F0302020204030204" pitchFamily="34" charset="0"/>
              </a:rPr>
              <a:t>Build the visuals for your presentation here.</a:t>
            </a:r>
          </a:p>
        </p:txBody>
      </p:sp>
      <p:pic>
        <p:nvPicPr>
          <p:cNvPr id="8" name="Picture 7" descr="A group of people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063A4DC2-5974-FB40-B23F-0251CE3A32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4254" t="-307" r="2629" b="-1"/>
          <a:stretch/>
        </p:blipFill>
        <p:spPr>
          <a:xfrm>
            <a:off x="-107934" y="3540016"/>
            <a:ext cx="10893274" cy="877048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CBEDE2B-8B1A-5647-A422-0CCF2A581578}"/>
              </a:ext>
            </a:extLst>
          </p:cNvPr>
          <p:cNvSpPr txBox="1"/>
          <p:nvPr/>
        </p:nvSpPr>
        <p:spPr>
          <a:xfrm>
            <a:off x="17791752" y="13370173"/>
            <a:ext cx="184731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sz="2799" dirty="0"/>
          </a:p>
        </p:txBody>
      </p:sp>
    </p:spTree>
    <p:extLst>
      <p:ext uri="{BB962C8B-B14F-4D97-AF65-F5344CB8AC3E}">
        <p14:creationId xmlns:p14="http://schemas.microsoft.com/office/powerpoint/2010/main" val="409766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5CD503-9A05-A246-8FD7-8C348B6B9986}"/>
              </a:ext>
            </a:extLst>
          </p:cNvPr>
          <p:cNvSpPr/>
          <p:nvPr/>
        </p:nvSpPr>
        <p:spPr>
          <a:xfrm>
            <a:off x="1" y="2010"/>
            <a:ext cx="24397491" cy="10366056"/>
          </a:xfrm>
          <a:prstGeom prst="rect">
            <a:avLst/>
          </a:prstGeom>
          <a:solidFill>
            <a:srgbClr val="00AEE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PT" sz="1800" kern="0">
              <a:sym typeface="Arial"/>
            </a:endParaRPr>
          </a:p>
        </p:txBody>
      </p:sp>
      <p:sp>
        <p:nvSpPr>
          <p:cNvPr id="7170" name="Shape 39">
            <a:extLst>
              <a:ext uri="{FF2B5EF4-FFF2-40B4-BE49-F238E27FC236}">
                <a16:creationId xmlns:a16="http://schemas.microsoft.com/office/drawing/2014/main" id="{F3D69F65-1943-034F-9D21-6899DB34B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275" y="8575883"/>
            <a:ext cx="21117775" cy="86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688" rIns="91402" bIns="45688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SzPct val="25000"/>
            </a:pPr>
            <a:r>
              <a:rPr lang="en-US" altLang="en-PT" sz="7198" b="1" dirty="0">
                <a:solidFill>
                  <a:schemeClr val="bg1"/>
                </a:solidFill>
                <a:latin typeface="CORESANSG-REGULAR" panose="020B0503030302020202" pitchFamily="34" charset="77"/>
                <a:sym typeface="Lato" panose="020F0502020204030203" pitchFamily="34" charset="77"/>
              </a:rPr>
              <a:t>Welcome Message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B66CE-0776-A64C-ACB9-D31AF9177673}"/>
              </a:ext>
            </a:extLst>
          </p:cNvPr>
          <p:cNvSpPr txBox="1"/>
          <p:nvPr/>
        </p:nvSpPr>
        <p:spPr>
          <a:xfrm>
            <a:off x="630709" y="11667974"/>
            <a:ext cx="18214207" cy="127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799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Suggested time: 1 minute | The slide you present to your audience for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The Welcome Message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should include pictures of your school and community.</a:t>
            </a:r>
          </a:p>
        </p:txBody>
      </p:sp>
      <p:pic>
        <p:nvPicPr>
          <p:cNvPr id="13" name="Picture 1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22F6C6FF-518E-DD45-A9E9-022B04987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577" t="-56585" r="3759" b="13084"/>
          <a:stretch/>
        </p:blipFill>
        <p:spPr>
          <a:xfrm>
            <a:off x="1661328" y="-13126212"/>
            <a:ext cx="21054994" cy="21054994"/>
          </a:xfrm>
          <a:prstGeom prst="ellipse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2E74488-A295-A441-9E84-1B8ACFC378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E03C54C-1D1B-7A4F-847D-9EBD3615AD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681430-AD87-7A46-9524-91D7C5A3B5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9B7499-F1AD-674B-B2C0-7F3A2638D8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15" name="Shape 679">
            <a:extLst>
              <a:ext uri="{FF2B5EF4-FFF2-40B4-BE49-F238E27FC236}">
                <a16:creationId xmlns:a16="http://schemas.microsoft.com/office/drawing/2014/main" id="{6CEB1970-B436-994F-A417-7DAE9AB1FE01}"/>
              </a:ext>
            </a:extLst>
          </p:cNvPr>
          <p:cNvGrpSpPr>
            <a:grpSpLocks/>
          </p:cNvGrpSpPr>
          <p:nvPr/>
        </p:nvGrpSpPr>
        <p:grpSpPr bwMode="auto">
          <a:xfrm>
            <a:off x="4697413" y="957263"/>
            <a:ext cx="14984412" cy="1476375"/>
            <a:chOff x="8967660" y="956605"/>
            <a:chExt cx="6442407" cy="1476463"/>
          </a:xfrm>
        </p:grpSpPr>
        <p:sp>
          <p:nvSpPr>
            <p:cNvPr id="16" name="Shape 680">
              <a:extLst>
                <a:ext uri="{FF2B5EF4-FFF2-40B4-BE49-F238E27FC236}">
                  <a16:creationId xmlns:a16="http://schemas.microsoft.com/office/drawing/2014/main" id="{04E25249-53CD-F04A-89BD-03A4A77644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7660" y="956605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indent="0" algn="ctr">
                <a:buNone/>
              </a:pPr>
              <a:r>
                <a:rPr lang="en-US" sz="6000" b="1" dirty="0">
                  <a:solidFill>
                    <a:srgbClr val="00AEEF"/>
                  </a:solidFill>
                  <a:latin typeface="CORESANSG-REGULAR" panose="020B0503030302020202" pitchFamily="34" charset="77"/>
                  <a:cs typeface="Calibri Light" panose="020F0302020204030204" pitchFamily="34" charset="0"/>
                </a:rPr>
                <a:t>The Challenge</a:t>
              </a:r>
            </a:p>
          </p:txBody>
        </p:sp>
        <p:sp>
          <p:nvSpPr>
            <p:cNvPr id="17" name="Shape 681">
              <a:extLst>
                <a:ext uri="{FF2B5EF4-FFF2-40B4-BE49-F238E27FC236}">
                  <a16:creationId xmlns:a16="http://schemas.microsoft.com/office/drawing/2014/main" id="{3EB9076A-45AC-B948-B8E7-9FDE1B14D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8031" y="1879071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ts val="600"/>
                </a:spcBef>
                <a:defRPr/>
              </a:pPr>
              <a:r>
                <a:rPr lang="en-US" sz="3600" dirty="0">
                  <a:solidFill>
                    <a:srgbClr val="42BEF3"/>
                  </a:solidFill>
                  <a:latin typeface="CORESANSG-REGULAR" panose="020B0503030302020202" pitchFamily="34" charset="77"/>
                  <a:ea typeface="ＭＳ Ｐゴシック" charset="0"/>
                  <a:cs typeface="Calibri Light" panose="020F0302020204030204" pitchFamily="34" charset="0"/>
                </a:rPr>
                <a:t>What is the problem that you want to solve?</a:t>
              </a:r>
            </a:p>
          </p:txBody>
        </p:sp>
      </p:grpSp>
      <p:sp>
        <p:nvSpPr>
          <p:cNvPr id="18" name="Shape 682">
            <a:extLst>
              <a:ext uri="{FF2B5EF4-FFF2-40B4-BE49-F238E27FC236}">
                <a16:creationId xmlns:a16="http://schemas.microsoft.com/office/drawing/2014/main" id="{93E2060C-1CAE-E841-AF1B-D96A83612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11306810"/>
            <a:ext cx="20759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defRPr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Suggested time: 1 minute | The slide you present to your audience for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The Challenge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should include pictures of your school and community.</a:t>
            </a:r>
          </a:p>
        </p:txBody>
      </p:sp>
    </p:spTree>
    <p:extLst>
      <p:ext uri="{BB962C8B-B14F-4D97-AF65-F5344CB8AC3E}">
        <p14:creationId xmlns:p14="http://schemas.microsoft.com/office/powerpoint/2010/main" val="368605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3" name="Shape 679">
            <a:extLst>
              <a:ext uri="{FF2B5EF4-FFF2-40B4-BE49-F238E27FC236}">
                <a16:creationId xmlns:a16="http://schemas.microsoft.com/office/drawing/2014/main" id="{63C5775E-AC1E-B047-8EBE-AF08A6557295}"/>
              </a:ext>
            </a:extLst>
          </p:cNvPr>
          <p:cNvGrpSpPr>
            <a:grpSpLocks/>
          </p:cNvGrpSpPr>
          <p:nvPr/>
        </p:nvGrpSpPr>
        <p:grpSpPr bwMode="auto">
          <a:xfrm>
            <a:off x="4697413" y="957263"/>
            <a:ext cx="14984412" cy="1476375"/>
            <a:chOff x="8967660" y="956605"/>
            <a:chExt cx="6442407" cy="1476463"/>
          </a:xfrm>
        </p:grpSpPr>
        <p:sp>
          <p:nvSpPr>
            <p:cNvPr id="11279" name="Shape 680">
              <a:extLst>
                <a:ext uri="{FF2B5EF4-FFF2-40B4-BE49-F238E27FC236}">
                  <a16:creationId xmlns:a16="http://schemas.microsoft.com/office/drawing/2014/main" id="{A2D5BB8A-F214-F04D-9E4B-12A064D02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7660" y="956605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6000" b="1" dirty="0">
                  <a:solidFill>
                    <a:srgbClr val="00AEEF"/>
                  </a:solidFill>
                  <a:latin typeface="CORESANSG-REGULAR" panose="020B0503030302020202" pitchFamily="34" charset="77"/>
                  <a:cs typeface="Calibri Light" panose="020F0302020204030204" pitchFamily="34" charset="0"/>
                </a:rPr>
                <a:t>The Idea</a:t>
              </a:r>
            </a:p>
          </p:txBody>
        </p:sp>
        <p:sp>
          <p:nvSpPr>
            <p:cNvPr id="11280" name="Shape 681">
              <a:extLst>
                <a:ext uri="{FF2B5EF4-FFF2-40B4-BE49-F238E27FC236}">
                  <a16:creationId xmlns:a16="http://schemas.microsoft.com/office/drawing/2014/main" id="{F2523BE3-875F-4546-BFB5-FCAD2D9DE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8031" y="1879071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ts val="600"/>
                </a:spcBef>
                <a:defRPr/>
              </a:pPr>
              <a:r>
                <a:rPr lang="en-US" sz="3600" dirty="0">
                  <a:solidFill>
                    <a:srgbClr val="42BEF3"/>
                  </a:solidFill>
                  <a:latin typeface="CORESANSG-REGULAR" panose="020B0503030302020202" pitchFamily="34" charset="77"/>
                  <a:ea typeface="ＭＳ Ｐゴシック" charset="0"/>
                  <a:cs typeface="Calibri Light" panose="020F0302020204030204" pitchFamily="34" charset="0"/>
                </a:rPr>
                <a:t>How will you solve the problem?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EBAD5B-BFB0-3548-B873-ABDDF7F1910A}"/>
              </a:ext>
            </a:extLst>
          </p:cNvPr>
          <p:cNvGrpSpPr/>
          <p:nvPr/>
        </p:nvGrpSpPr>
        <p:grpSpPr>
          <a:xfrm>
            <a:off x="1388410" y="3659059"/>
            <a:ext cx="6993391" cy="6285170"/>
            <a:chOff x="520953" y="4055299"/>
            <a:chExt cx="6993391" cy="62851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0F857D-EC49-F747-BE33-87D456DC58F4}"/>
                </a:ext>
              </a:extLst>
            </p:cNvPr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17" name="Shape 1719">
              <a:extLst>
                <a:ext uri="{FF2B5EF4-FFF2-40B4-BE49-F238E27FC236}">
                  <a16:creationId xmlns:a16="http://schemas.microsoft.com/office/drawing/2014/main" id="{56AD40AF-566B-7A45-A161-1C30258F1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955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sp>
        <p:nvSpPr>
          <p:cNvPr id="23" name="Shape 1719">
            <a:extLst>
              <a:ext uri="{FF2B5EF4-FFF2-40B4-BE49-F238E27FC236}">
                <a16:creationId xmlns:a16="http://schemas.microsoft.com/office/drawing/2014/main" id="{5CB5983C-8CEA-F44E-A715-1BD4B1041062}"/>
              </a:ext>
            </a:extLst>
          </p:cNvPr>
          <p:cNvSpPr>
            <a:spLocks/>
          </p:cNvSpPr>
          <p:nvPr/>
        </p:nvSpPr>
        <p:spPr bwMode="auto">
          <a:xfrm>
            <a:off x="13485671" y="6591090"/>
            <a:ext cx="806805" cy="701444"/>
          </a:xfrm>
          <a:custGeom>
            <a:avLst/>
            <a:gdLst>
              <a:gd name="T0" fmla="*/ 48530509 w 120000"/>
              <a:gd name="T1" fmla="*/ 9729830 h 120000"/>
              <a:gd name="T2" fmla="*/ 48530509 w 120000"/>
              <a:gd name="T3" fmla="*/ 27027241 h 120000"/>
              <a:gd name="T4" fmla="*/ 42107067 w 120000"/>
              <a:gd name="T5" fmla="*/ 31892426 h 120000"/>
              <a:gd name="T6" fmla="*/ 6423007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423007 w 120000"/>
              <a:gd name="T13" fmla="*/ 4864934 h 120000"/>
              <a:gd name="T14" fmla="*/ 12132614 w 120000"/>
              <a:gd name="T15" fmla="*/ 4864934 h 120000"/>
              <a:gd name="T16" fmla="*/ 13559856 w 120000"/>
              <a:gd name="T17" fmla="*/ 2162045 h 120000"/>
              <a:gd name="T18" fmla="*/ 17841838 w 120000"/>
              <a:gd name="T19" fmla="*/ 0 h 120000"/>
              <a:gd name="T20" fmla="*/ 30688287 w 120000"/>
              <a:gd name="T21" fmla="*/ 0 h 120000"/>
              <a:gd name="T22" fmla="*/ 34970277 w 120000"/>
              <a:gd name="T23" fmla="*/ 2162045 h 120000"/>
              <a:gd name="T24" fmla="*/ 36397895 w 120000"/>
              <a:gd name="T25" fmla="*/ 4864934 h 120000"/>
              <a:gd name="T26" fmla="*/ 42107067 w 120000"/>
              <a:gd name="T27" fmla="*/ 4864934 h 120000"/>
              <a:gd name="T28" fmla="*/ 48530509 w 120000"/>
              <a:gd name="T29" fmla="*/ 9729830 h 120000"/>
              <a:gd name="T30" fmla="*/ 35684060 w 120000"/>
              <a:gd name="T31" fmla="*/ 18378536 h 120000"/>
              <a:gd name="T32" fmla="*/ 24265281 w 120000"/>
              <a:gd name="T33" fmla="*/ 9729830 h 120000"/>
              <a:gd name="T34" fmla="*/ 12846013 w 120000"/>
              <a:gd name="T35" fmla="*/ 18378536 h 120000"/>
              <a:gd name="T36" fmla="*/ 24265281 w 120000"/>
              <a:gd name="T37" fmla="*/ 27027241 h 120000"/>
              <a:gd name="T38" fmla="*/ 35684060 w 120000"/>
              <a:gd name="T39" fmla="*/ 18378536 h 120000"/>
              <a:gd name="T40" fmla="*/ 31402070 w 120000"/>
              <a:gd name="T41" fmla="*/ 18378536 h 120000"/>
              <a:gd name="T42" fmla="*/ 24265281 w 120000"/>
              <a:gd name="T43" fmla="*/ 23784033 h 120000"/>
              <a:gd name="T44" fmla="*/ 17128054 w 120000"/>
              <a:gd name="T45" fmla="*/ 18378536 h 120000"/>
              <a:gd name="T46" fmla="*/ 24265281 w 120000"/>
              <a:gd name="T47" fmla="*/ 12973039 h 120000"/>
              <a:gd name="T48" fmla="*/ 31402070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 dirty="0"/>
          </a:p>
        </p:txBody>
      </p:sp>
      <p:sp>
        <p:nvSpPr>
          <p:cNvPr id="25" name="Shape 1719">
            <a:extLst>
              <a:ext uri="{FF2B5EF4-FFF2-40B4-BE49-F238E27FC236}">
                <a16:creationId xmlns:a16="http://schemas.microsoft.com/office/drawing/2014/main" id="{1216DC1C-9235-FA4B-AD18-828B4237A3A5}"/>
              </a:ext>
            </a:extLst>
          </p:cNvPr>
          <p:cNvSpPr>
            <a:spLocks/>
          </p:cNvSpPr>
          <p:nvPr/>
        </p:nvSpPr>
        <p:spPr bwMode="auto">
          <a:xfrm>
            <a:off x="22523431" y="6591090"/>
            <a:ext cx="806805" cy="701444"/>
          </a:xfrm>
          <a:custGeom>
            <a:avLst/>
            <a:gdLst>
              <a:gd name="T0" fmla="*/ 48530509 w 120000"/>
              <a:gd name="T1" fmla="*/ 9729830 h 120000"/>
              <a:gd name="T2" fmla="*/ 48530509 w 120000"/>
              <a:gd name="T3" fmla="*/ 27027241 h 120000"/>
              <a:gd name="T4" fmla="*/ 42107067 w 120000"/>
              <a:gd name="T5" fmla="*/ 31892426 h 120000"/>
              <a:gd name="T6" fmla="*/ 6423007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423007 w 120000"/>
              <a:gd name="T13" fmla="*/ 4864934 h 120000"/>
              <a:gd name="T14" fmla="*/ 12132614 w 120000"/>
              <a:gd name="T15" fmla="*/ 4864934 h 120000"/>
              <a:gd name="T16" fmla="*/ 13559856 w 120000"/>
              <a:gd name="T17" fmla="*/ 2162045 h 120000"/>
              <a:gd name="T18" fmla="*/ 17841838 w 120000"/>
              <a:gd name="T19" fmla="*/ 0 h 120000"/>
              <a:gd name="T20" fmla="*/ 30688287 w 120000"/>
              <a:gd name="T21" fmla="*/ 0 h 120000"/>
              <a:gd name="T22" fmla="*/ 34970277 w 120000"/>
              <a:gd name="T23" fmla="*/ 2162045 h 120000"/>
              <a:gd name="T24" fmla="*/ 36397895 w 120000"/>
              <a:gd name="T25" fmla="*/ 4864934 h 120000"/>
              <a:gd name="T26" fmla="*/ 42107067 w 120000"/>
              <a:gd name="T27" fmla="*/ 4864934 h 120000"/>
              <a:gd name="T28" fmla="*/ 48530509 w 120000"/>
              <a:gd name="T29" fmla="*/ 9729830 h 120000"/>
              <a:gd name="T30" fmla="*/ 35684060 w 120000"/>
              <a:gd name="T31" fmla="*/ 18378536 h 120000"/>
              <a:gd name="T32" fmla="*/ 24265281 w 120000"/>
              <a:gd name="T33" fmla="*/ 9729830 h 120000"/>
              <a:gd name="T34" fmla="*/ 12846013 w 120000"/>
              <a:gd name="T35" fmla="*/ 18378536 h 120000"/>
              <a:gd name="T36" fmla="*/ 24265281 w 120000"/>
              <a:gd name="T37" fmla="*/ 27027241 h 120000"/>
              <a:gd name="T38" fmla="*/ 35684060 w 120000"/>
              <a:gd name="T39" fmla="*/ 18378536 h 120000"/>
              <a:gd name="T40" fmla="*/ 31402070 w 120000"/>
              <a:gd name="T41" fmla="*/ 18378536 h 120000"/>
              <a:gd name="T42" fmla="*/ 24265281 w 120000"/>
              <a:gd name="T43" fmla="*/ 23784033 h 120000"/>
              <a:gd name="T44" fmla="*/ 17128054 w 120000"/>
              <a:gd name="T45" fmla="*/ 18378536 h 120000"/>
              <a:gd name="T46" fmla="*/ 24265281 w 120000"/>
              <a:gd name="T47" fmla="*/ 12973039 h 120000"/>
              <a:gd name="T48" fmla="*/ 31402070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9CEFE5-CF80-2C48-817A-DD01E2FECD57}"/>
              </a:ext>
            </a:extLst>
          </p:cNvPr>
          <p:cNvGrpSpPr/>
          <p:nvPr/>
        </p:nvGrpSpPr>
        <p:grpSpPr>
          <a:xfrm>
            <a:off x="8750132" y="3659059"/>
            <a:ext cx="6993391" cy="6285170"/>
            <a:chOff x="8681552" y="4055299"/>
            <a:chExt cx="6993391" cy="628517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8D1128-E0B1-0E41-A196-AD3CCD69B320}"/>
                </a:ext>
              </a:extLst>
            </p:cNvPr>
            <p:cNvSpPr/>
            <p:nvPr/>
          </p:nvSpPr>
          <p:spPr>
            <a:xfrm>
              <a:off x="8681552" y="4055299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27" name="Shape 1719">
              <a:extLst>
                <a:ext uri="{FF2B5EF4-FFF2-40B4-BE49-F238E27FC236}">
                  <a16:creationId xmlns:a16="http://schemas.microsoft.com/office/drawing/2014/main" id="{3D35C43B-BE7D-B446-80C6-0DBB8E426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8910" y="6885163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6287EA-5055-264F-BD7E-EF2466066982}"/>
              </a:ext>
            </a:extLst>
          </p:cNvPr>
          <p:cNvGrpSpPr/>
          <p:nvPr/>
        </p:nvGrpSpPr>
        <p:grpSpPr>
          <a:xfrm>
            <a:off x="16133009" y="3659059"/>
            <a:ext cx="6993391" cy="6285170"/>
            <a:chOff x="16064429" y="4046683"/>
            <a:chExt cx="6993391" cy="628517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F8CD32-4CDF-8A4C-88E0-A74D8DC87FB6}"/>
                </a:ext>
              </a:extLst>
            </p:cNvPr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PT" kern="0">
                <a:solidFill>
                  <a:schemeClr val="accent1"/>
                </a:solidFill>
                <a:latin typeface="CoreSansG-Regular" panose="020B0503030302020202" pitchFamily="34" charset="77"/>
                <a:sym typeface="Arial"/>
              </a:endParaRPr>
            </a:p>
          </p:txBody>
        </p:sp>
        <p:sp>
          <p:nvSpPr>
            <p:cNvPr id="29" name="Shape 1719">
              <a:extLst>
                <a:ext uri="{FF2B5EF4-FFF2-40B4-BE49-F238E27FC236}">
                  <a16:creationId xmlns:a16="http://schemas.microsoft.com/office/drawing/2014/main" id="{D32561B4-CE09-9044-8E28-70F9FD078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0934" y="6876547"/>
              <a:ext cx="719387" cy="625442"/>
            </a:xfrm>
            <a:custGeom>
              <a:avLst/>
              <a:gdLst>
                <a:gd name="T0" fmla="*/ 48530509 w 120000"/>
                <a:gd name="T1" fmla="*/ 9729830 h 120000"/>
                <a:gd name="T2" fmla="*/ 48530509 w 120000"/>
                <a:gd name="T3" fmla="*/ 27027241 h 120000"/>
                <a:gd name="T4" fmla="*/ 42107067 w 120000"/>
                <a:gd name="T5" fmla="*/ 31892426 h 120000"/>
                <a:gd name="T6" fmla="*/ 6423007 w 120000"/>
                <a:gd name="T7" fmla="*/ 31892426 h 120000"/>
                <a:gd name="T8" fmla="*/ 0 w 120000"/>
                <a:gd name="T9" fmla="*/ 27027241 h 120000"/>
                <a:gd name="T10" fmla="*/ 0 w 120000"/>
                <a:gd name="T11" fmla="*/ 9729830 h 120000"/>
                <a:gd name="T12" fmla="*/ 6423007 w 120000"/>
                <a:gd name="T13" fmla="*/ 4864934 h 120000"/>
                <a:gd name="T14" fmla="*/ 12132614 w 120000"/>
                <a:gd name="T15" fmla="*/ 4864934 h 120000"/>
                <a:gd name="T16" fmla="*/ 13559856 w 120000"/>
                <a:gd name="T17" fmla="*/ 2162045 h 120000"/>
                <a:gd name="T18" fmla="*/ 17841838 w 120000"/>
                <a:gd name="T19" fmla="*/ 0 h 120000"/>
                <a:gd name="T20" fmla="*/ 30688287 w 120000"/>
                <a:gd name="T21" fmla="*/ 0 h 120000"/>
                <a:gd name="T22" fmla="*/ 34970277 w 120000"/>
                <a:gd name="T23" fmla="*/ 2162045 h 120000"/>
                <a:gd name="T24" fmla="*/ 36397895 w 120000"/>
                <a:gd name="T25" fmla="*/ 4864934 h 120000"/>
                <a:gd name="T26" fmla="*/ 42107067 w 120000"/>
                <a:gd name="T27" fmla="*/ 4864934 h 120000"/>
                <a:gd name="T28" fmla="*/ 48530509 w 120000"/>
                <a:gd name="T29" fmla="*/ 9729830 h 120000"/>
                <a:gd name="T30" fmla="*/ 35684060 w 120000"/>
                <a:gd name="T31" fmla="*/ 18378536 h 120000"/>
                <a:gd name="T32" fmla="*/ 24265281 w 120000"/>
                <a:gd name="T33" fmla="*/ 9729830 h 120000"/>
                <a:gd name="T34" fmla="*/ 12846013 w 120000"/>
                <a:gd name="T35" fmla="*/ 18378536 h 120000"/>
                <a:gd name="T36" fmla="*/ 24265281 w 120000"/>
                <a:gd name="T37" fmla="*/ 27027241 h 120000"/>
                <a:gd name="T38" fmla="*/ 35684060 w 120000"/>
                <a:gd name="T39" fmla="*/ 18378536 h 120000"/>
                <a:gd name="T40" fmla="*/ 31402070 w 120000"/>
                <a:gd name="T41" fmla="*/ 18378536 h 120000"/>
                <a:gd name="T42" fmla="*/ 24265281 w 120000"/>
                <a:gd name="T43" fmla="*/ 23784033 h 120000"/>
                <a:gd name="T44" fmla="*/ 17128054 w 120000"/>
                <a:gd name="T45" fmla="*/ 18378536 h 120000"/>
                <a:gd name="T46" fmla="*/ 24265281 w 120000"/>
                <a:gd name="T47" fmla="*/ 12973039 h 120000"/>
                <a:gd name="T48" fmla="*/ 31402070 w 120000"/>
                <a:gd name="T49" fmla="*/ 18378536 h 1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00"/>
                <a:gd name="T76" fmla="*/ 0 h 120000"/>
                <a:gd name="T77" fmla="*/ 120000 w 120000"/>
                <a:gd name="T78" fmla="*/ 120000 h 1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PT" dirty="0"/>
            </a:p>
          </p:txBody>
        </p:sp>
      </p:grp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331EECD-6079-AF4C-B438-4DF6B455CC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A455D6-83AF-CF4C-8513-9288DEC2EE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1B1563-0CE4-6643-8853-AD15F96501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2" name="Shape 682">
            <a:extLst>
              <a:ext uri="{FF2B5EF4-FFF2-40B4-BE49-F238E27FC236}">
                <a16:creationId xmlns:a16="http://schemas.microsoft.com/office/drawing/2014/main" id="{5E131602-8663-5E13-FDBB-F4C617FCB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956" y="10692348"/>
            <a:ext cx="20759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defRPr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Suggested time: 1 minute | The slide you present to your audience for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The idea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should include pictures of your students and your micro-innovation.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ORESANSG-REGULAR" panose="020B0503030302020202" pitchFamily="34" charset="77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11081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79">
            <a:extLst>
              <a:ext uri="{FF2B5EF4-FFF2-40B4-BE49-F238E27FC236}">
                <a16:creationId xmlns:a16="http://schemas.microsoft.com/office/drawing/2014/main" id="{79AC158C-1830-B646-9FE4-2BD9A1DF9D90}"/>
              </a:ext>
            </a:extLst>
          </p:cNvPr>
          <p:cNvGrpSpPr>
            <a:grpSpLocks/>
          </p:cNvGrpSpPr>
          <p:nvPr/>
        </p:nvGrpSpPr>
        <p:grpSpPr bwMode="auto">
          <a:xfrm>
            <a:off x="4697413" y="957263"/>
            <a:ext cx="14984412" cy="1476375"/>
            <a:chOff x="8967660" y="956605"/>
            <a:chExt cx="6442407" cy="1476463"/>
          </a:xfrm>
        </p:grpSpPr>
        <p:sp>
          <p:nvSpPr>
            <p:cNvPr id="3" name="Shape 680">
              <a:extLst>
                <a:ext uri="{FF2B5EF4-FFF2-40B4-BE49-F238E27FC236}">
                  <a16:creationId xmlns:a16="http://schemas.microsoft.com/office/drawing/2014/main" id="{E28085C8-CB3E-9940-8651-5DCECF70F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7660" y="956605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indent="0" algn="ctr">
                <a:buNone/>
              </a:pPr>
              <a:r>
                <a:rPr lang="en-US" sz="6000" b="1" dirty="0">
                  <a:solidFill>
                    <a:srgbClr val="00AEEF"/>
                  </a:solidFill>
                  <a:latin typeface="CORESANSG-REGULAR" panose="020B0503030302020202" pitchFamily="34" charset="77"/>
                  <a:cs typeface="Calibri Light" panose="020F0302020204030204" pitchFamily="34" charset="0"/>
                </a:rPr>
                <a:t>Design Process </a:t>
              </a:r>
              <a:r>
                <a:rPr lang="en-US" sz="6000" dirty="0">
                  <a:solidFill>
                    <a:srgbClr val="00AEEF"/>
                  </a:solidFill>
                  <a:latin typeface="CORESANSG-REGULAR" panose="020B0503030302020202" pitchFamily="34" charset="77"/>
                  <a:cs typeface="Calibri Light" panose="020F0302020204030204" pitchFamily="34" charset="0"/>
                </a:rPr>
                <a:t>| Empathy</a:t>
              </a:r>
            </a:p>
          </p:txBody>
        </p:sp>
        <p:sp>
          <p:nvSpPr>
            <p:cNvPr id="4" name="Shape 681">
              <a:extLst>
                <a:ext uri="{FF2B5EF4-FFF2-40B4-BE49-F238E27FC236}">
                  <a16:creationId xmlns:a16="http://schemas.microsoft.com/office/drawing/2014/main" id="{1847EE52-5E85-2D48-B57D-67A2E05D9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8031" y="1879071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ts val="600"/>
                </a:spcBef>
                <a:defRPr/>
              </a:pPr>
              <a:r>
                <a:rPr lang="en-US" sz="3600" dirty="0">
                  <a:solidFill>
                    <a:srgbClr val="42BEF3"/>
                  </a:solidFill>
                  <a:latin typeface="CORESANSG-REGULAR" panose="020B0503030302020202" pitchFamily="34" charset="77"/>
                  <a:ea typeface="ＭＳ Ｐゴシック" charset="0"/>
                  <a:cs typeface="Calibri Light" panose="020F0302020204030204" pitchFamily="34" charset="0"/>
                </a:rPr>
                <a:t>What did you learn from those you interviewed?</a:t>
              </a:r>
            </a:p>
          </p:txBody>
        </p:sp>
      </p:grpSp>
      <p:sp>
        <p:nvSpPr>
          <p:cNvPr id="7" name="Shape 682">
            <a:extLst>
              <a:ext uri="{FF2B5EF4-FFF2-40B4-BE49-F238E27FC236}">
                <a16:creationId xmlns:a16="http://schemas.microsoft.com/office/drawing/2014/main" id="{B42723B0-EB8D-344C-A216-F9CD9863E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289" y="11028785"/>
            <a:ext cx="19337574" cy="10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defRPr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Suggested time: 1 minute | The slide you present to your audience for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 The Design Process – Empathy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should include pictures of the specific stakeholder you are focusing on.</a:t>
            </a:r>
          </a:p>
        </p:txBody>
      </p:sp>
      <p:sp>
        <p:nvSpPr>
          <p:cNvPr id="10" name="Shape 1719">
            <a:extLst>
              <a:ext uri="{FF2B5EF4-FFF2-40B4-BE49-F238E27FC236}">
                <a16:creationId xmlns:a16="http://schemas.microsoft.com/office/drawing/2014/main" id="{B61D94DB-E5AE-724E-9F40-567DC36AFD16}"/>
              </a:ext>
            </a:extLst>
          </p:cNvPr>
          <p:cNvSpPr>
            <a:spLocks/>
          </p:cNvSpPr>
          <p:nvPr/>
        </p:nvSpPr>
        <p:spPr bwMode="auto">
          <a:xfrm>
            <a:off x="11528573" y="6283971"/>
            <a:ext cx="1320503" cy="1148058"/>
          </a:xfrm>
          <a:custGeom>
            <a:avLst/>
            <a:gdLst>
              <a:gd name="T0" fmla="*/ 48530509 w 120000"/>
              <a:gd name="T1" fmla="*/ 9729830 h 120000"/>
              <a:gd name="T2" fmla="*/ 48530509 w 120000"/>
              <a:gd name="T3" fmla="*/ 27027241 h 120000"/>
              <a:gd name="T4" fmla="*/ 42107067 w 120000"/>
              <a:gd name="T5" fmla="*/ 31892426 h 120000"/>
              <a:gd name="T6" fmla="*/ 6423007 w 120000"/>
              <a:gd name="T7" fmla="*/ 31892426 h 120000"/>
              <a:gd name="T8" fmla="*/ 0 w 120000"/>
              <a:gd name="T9" fmla="*/ 27027241 h 120000"/>
              <a:gd name="T10" fmla="*/ 0 w 120000"/>
              <a:gd name="T11" fmla="*/ 9729830 h 120000"/>
              <a:gd name="T12" fmla="*/ 6423007 w 120000"/>
              <a:gd name="T13" fmla="*/ 4864934 h 120000"/>
              <a:gd name="T14" fmla="*/ 12132614 w 120000"/>
              <a:gd name="T15" fmla="*/ 4864934 h 120000"/>
              <a:gd name="T16" fmla="*/ 13559856 w 120000"/>
              <a:gd name="T17" fmla="*/ 2162045 h 120000"/>
              <a:gd name="T18" fmla="*/ 17841838 w 120000"/>
              <a:gd name="T19" fmla="*/ 0 h 120000"/>
              <a:gd name="T20" fmla="*/ 30688287 w 120000"/>
              <a:gd name="T21" fmla="*/ 0 h 120000"/>
              <a:gd name="T22" fmla="*/ 34970277 w 120000"/>
              <a:gd name="T23" fmla="*/ 2162045 h 120000"/>
              <a:gd name="T24" fmla="*/ 36397895 w 120000"/>
              <a:gd name="T25" fmla="*/ 4864934 h 120000"/>
              <a:gd name="T26" fmla="*/ 42107067 w 120000"/>
              <a:gd name="T27" fmla="*/ 4864934 h 120000"/>
              <a:gd name="T28" fmla="*/ 48530509 w 120000"/>
              <a:gd name="T29" fmla="*/ 9729830 h 120000"/>
              <a:gd name="T30" fmla="*/ 35684060 w 120000"/>
              <a:gd name="T31" fmla="*/ 18378536 h 120000"/>
              <a:gd name="T32" fmla="*/ 24265281 w 120000"/>
              <a:gd name="T33" fmla="*/ 9729830 h 120000"/>
              <a:gd name="T34" fmla="*/ 12846013 w 120000"/>
              <a:gd name="T35" fmla="*/ 18378536 h 120000"/>
              <a:gd name="T36" fmla="*/ 24265281 w 120000"/>
              <a:gd name="T37" fmla="*/ 27027241 h 120000"/>
              <a:gd name="T38" fmla="*/ 35684060 w 120000"/>
              <a:gd name="T39" fmla="*/ 18378536 h 120000"/>
              <a:gd name="T40" fmla="*/ 31402070 w 120000"/>
              <a:gd name="T41" fmla="*/ 18378536 h 120000"/>
              <a:gd name="T42" fmla="*/ 24265281 w 120000"/>
              <a:gd name="T43" fmla="*/ 23784033 h 120000"/>
              <a:gd name="T44" fmla="*/ 17128054 w 120000"/>
              <a:gd name="T45" fmla="*/ 18378536 h 120000"/>
              <a:gd name="T46" fmla="*/ 24265281 w 120000"/>
              <a:gd name="T47" fmla="*/ 12973039 h 120000"/>
              <a:gd name="T48" fmla="*/ 31402070 w 120000"/>
              <a:gd name="T49" fmla="*/ 18378536 h 1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0000"/>
              <a:gd name="T76" fmla="*/ 0 h 120000"/>
              <a:gd name="T77" fmla="*/ 120000 w 120000"/>
              <a:gd name="T78" fmla="*/ 120000 h 1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PT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35E9FA4-4EEB-3446-98FA-B37DCD8F3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4200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79">
            <a:extLst>
              <a:ext uri="{FF2B5EF4-FFF2-40B4-BE49-F238E27FC236}">
                <a16:creationId xmlns:a16="http://schemas.microsoft.com/office/drawing/2014/main" id="{79AC158C-1830-B646-9FE4-2BD9A1DF9D90}"/>
              </a:ext>
            </a:extLst>
          </p:cNvPr>
          <p:cNvGrpSpPr>
            <a:grpSpLocks/>
          </p:cNvGrpSpPr>
          <p:nvPr/>
        </p:nvGrpSpPr>
        <p:grpSpPr bwMode="auto">
          <a:xfrm>
            <a:off x="4696620" y="553729"/>
            <a:ext cx="14984412" cy="1623518"/>
            <a:chOff x="8967319" y="553047"/>
            <a:chExt cx="6442407" cy="1623615"/>
          </a:xfrm>
        </p:grpSpPr>
        <p:sp>
          <p:nvSpPr>
            <p:cNvPr id="3" name="Shape 680">
              <a:extLst>
                <a:ext uri="{FF2B5EF4-FFF2-40B4-BE49-F238E27FC236}">
                  <a16:creationId xmlns:a16="http://schemas.microsoft.com/office/drawing/2014/main" id="{E28085C8-CB3E-9940-8651-5DCECF70F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7319" y="553047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indent="0" algn="ctr">
                <a:buNone/>
              </a:pPr>
              <a:r>
                <a:rPr lang="en-US" sz="6000" b="1" dirty="0">
                  <a:solidFill>
                    <a:srgbClr val="00AEEF"/>
                  </a:solidFill>
                  <a:latin typeface="CORESANSG-REGULAR" panose="020B0503030302020202" pitchFamily="34" charset="77"/>
                  <a:cs typeface="Calibri Light" panose="020F0302020204030204" pitchFamily="34" charset="0"/>
                </a:rPr>
                <a:t>Prototyping and Testing</a:t>
              </a:r>
            </a:p>
          </p:txBody>
        </p:sp>
        <p:sp>
          <p:nvSpPr>
            <p:cNvPr id="4" name="Shape 681">
              <a:extLst>
                <a:ext uri="{FF2B5EF4-FFF2-40B4-BE49-F238E27FC236}">
                  <a16:creationId xmlns:a16="http://schemas.microsoft.com/office/drawing/2014/main" id="{1847EE52-5E85-2D48-B57D-67A2E05D9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8031" y="1622665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ts val="600"/>
                </a:spcBef>
                <a:defRPr/>
              </a:pPr>
              <a:r>
                <a:rPr lang="en-US" sz="3600" dirty="0">
                  <a:solidFill>
                    <a:srgbClr val="42BEF3"/>
                  </a:solidFill>
                  <a:latin typeface="CORESANSG-REGULAR" panose="020B0503030302020202" pitchFamily="34" charset="77"/>
                  <a:ea typeface="ＭＳ Ｐゴシック" charset="0"/>
                  <a:cs typeface="Calibri Light" panose="020F0302020204030204" pitchFamily="34" charset="0"/>
                </a:rPr>
                <a:t>So we created… </a:t>
              </a:r>
              <a:br>
                <a:rPr lang="en-US" sz="3600" dirty="0">
                  <a:solidFill>
                    <a:srgbClr val="42BEF3"/>
                  </a:solidFill>
                  <a:latin typeface="CORESANSG-REGULAR" panose="020B0503030302020202" pitchFamily="34" charset="77"/>
                  <a:ea typeface="ＭＳ Ｐゴシック" charset="0"/>
                  <a:cs typeface="Calibri Light" panose="020F0302020204030204" pitchFamily="34" charset="0"/>
                </a:rPr>
              </a:br>
              <a:r>
                <a:rPr lang="en-US" sz="3600" dirty="0">
                  <a:solidFill>
                    <a:srgbClr val="42BEF3"/>
                  </a:solidFill>
                  <a:latin typeface="CORESANSG-REGULAR" panose="020B0503030302020202" pitchFamily="34" charset="77"/>
                  <a:ea typeface="ＭＳ Ｐゴシック" charset="0"/>
                  <a:cs typeface="Calibri Light" panose="020F0302020204030204" pitchFamily="34" charset="0"/>
                </a:rPr>
                <a:t>and we learned…</a:t>
              </a:r>
            </a:p>
          </p:txBody>
        </p:sp>
      </p:grpSp>
      <p:sp>
        <p:nvSpPr>
          <p:cNvPr id="7" name="Shape 682">
            <a:extLst>
              <a:ext uri="{FF2B5EF4-FFF2-40B4-BE49-F238E27FC236}">
                <a16:creationId xmlns:a16="http://schemas.microsoft.com/office/drawing/2014/main" id="{B42723B0-EB8D-344C-A216-F9CD9863E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46" y="11061653"/>
            <a:ext cx="18344958" cy="10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Suggested time: 1-2 minutes | The slide you present to your audience for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The Design Process – Prototyping and Testing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should include pictures of testing your prototypes.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FA884F-2A69-F940-ADF8-FDA23DCD472D}"/>
              </a:ext>
            </a:extLst>
          </p:cNvPr>
          <p:cNvSpPr txBox="1"/>
          <p:nvPr/>
        </p:nvSpPr>
        <p:spPr>
          <a:xfrm>
            <a:off x="23148758" y="611204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4B86802-1DEC-9041-8F39-2183B93D01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2CE586A-A0BE-0941-B277-209A1ED5F6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3102194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79">
            <a:extLst>
              <a:ext uri="{FF2B5EF4-FFF2-40B4-BE49-F238E27FC236}">
                <a16:creationId xmlns:a16="http://schemas.microsoft.com/office/drawing/2014/main" id="{C63C3B6B-D18B-F34B-BDEE-A840FB370ED1}"/>
              </a:ext>
            </a:extLst>
          </p:cNvPr>
          <p:cNvGrpSpPr>
            <a:grpSpLocks/>
          </p:cNvGrpSpPr>
          <p:nvPr/>
        </p:nvGrpSpPr>
        <p:grpSpPr bwMode="auto">
          <a:xfrm>
            <a:off x="4697413" y="957263"/>
            <a:ext cx="14984412" cy="1476375"/>
            <a:chOff x="8967660" y="956605"/>
            <a:chExt cx="6442407" cy="1476463"/>
          </a:xfrm>
        </p:grpSpPr>
        <p:sp>
          <p:nvSpPr>
            <p:cNvPr id="3" name="Shape 680">
              <a:extLst>
                <a:ext uri="{FF2B5EF4-FFF2-40B4-BE49-F238E27FC236}">
                  <a16:creationId xmlns:a16="http://schemas.microsoft.com/office/drawing/2014/main" id="{07A72E39-D5B5-D841-A78F-C5DB123BE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7660" y="956605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indent="0" algn="ctr">
                <a:buNone/>
              </a:pPr>
              <a:r>
                <a:rPr lang="en-US" sz="6000" b="1" dirty="0">
                  <a:solidFill>
                    <a:srgbClr val="00AEEF"/>
                  </a:solidFill>
                  <a:latin typeface="CORESANSG-REGULAR" panose="020B0503030302020202" pitchFamily="34" charset="77"/>
                  <a:cs typeface="Calibri Light" panose="020F0302020204030204" pitchFamily="34" charset="0"/>
                </a:rPr>
                <a:t>About Your Innovation</a:t>
              </a:r>
            </a:p>
          </p:txBody>
        </p:sp>
        <p:sp>
          <p:nvSpPr>
            <p:cNvPr id="4" name="Shape 681">
              <a:extLst>
                <a:ext uri="{FF2B5EF4-FFF2-40B4-BE49-F238E27FC236}">
                  <a16:creationId xmlns:a16="http://schemas.microsoft.com/office/drawing/2014/main" id="{957DCE08-9A1B-524E-9F03-60E945E8E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8031" y="1879071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ts val="600"/>
                </a:spcBef>
                <a:defRPr/>
              </a:pPr>
              <a:r>
                <a:rPr lang="en-US" sz="3600" dirty="0">
                  <a:solidFill>
                    <a:srgbClr val="42BEF3"/>
                  </a:solidFill>
                  <a:latin typeface="CORESANSG-REGULAR" panose="020B0503030302020202" pitchFamily="34" charset="77"/>
                  <a:ea typeface="ＭＳ Ｐゴシック" charset="0"/>
                  <a:cs typeface="Calibri Light" panose="020F0302020204030204" pitchFamily="34" charset="0"/>
                </a:rPr>
                <a:t>How will you implement your innovation?</a:t>
              </a:r>
            </a:p>
          </p:txBody>
        </p:sp>
      </p:grpSp>
      <p:sp>
        <p:nvSpPr>
          <p:cNvPr id="31" name="Shape 1700">
            <a:extLst>
              <a:ext uri="{FF2B5EF4-FFF2-40B4-BE49-F238E27FC236}">
                <a16:creationId xmlns:a16="http://schemas.microsoft.com/office/drawing/2014/main" id="{71A1EA3B-88B9-4643-9B82-6F37CEC35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948" y="3234707"/>
            <a:ext cx="1330325" cy="71437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PT" altLang="en-PT" sz="3600">
              <a:solidFill>
                <a:srgbClr val="FFFFFF"/>
              </a:solidFill>
              <a:latin typeface="Lato" panose="020F0502020204030203" pitchFamily="34" charset="77"/>
              <a:sym typeface="Lato" panose="020F0502020204030203" pitchFamily="34" charset="77"/>
            </a:endParaRPr>
          </a:p>
        </p:txBody>
      </p:sp>
      <p:sp>
        <p:nvSpPr>
          <p:cNvPr id="32" name="Shape 1709">
            <a:extLst>
              <a:ext uri="{FF2B5EF4-FFF2-40B4-BE49-F238E27FC236}">
                <a16:creationId xmlns:a16="http://schemas.microsoft.com/office/drawing/2014/main" id="{F29A9B6D-36AC-AE4B-AE27-1649498DF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948" y="3616083"/>
            <a:ext cx="8004915" cy="82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SzPct val="25000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Suggested time: 1-2 minutes | The slide you present to your audience for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About Your Innovation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should include pictures of testing your prototypes.</a:t>
            </a:r>
          </a:p>
          <a:p>
            <a:pPr eaLnBrk="1" hangingPunct="1">
              <a:lnSpc>
                <a:spcPct val="120000"/>
              </a:lnSpc>
              <a:buSzPct val="25000"/>
            </a:pPr>
            <a:endParaRPr lang="en-US" altLang="en-PT" sz="3600" dirty="0">
              <a:solidFill>
                <a:schemeClr val="accent1"/>
              </a:solidFill>
              <a:latin typeface="CoreSansG-Regular" panose="020B0503030302020202" pitchFamily="34" charset="77"/>
              <a:sym typeface="Lato" panose="020F0502020204030203" pitchFamily="34" charset="77"/>
            </a:endParaRP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B93DA0A2-A697-224B-85E4-F3A3BA462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84FFFDC8-F9BD-F843-BD5C-D84C9EB0EB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765F83-ACF1-C846-BB0D-179E1B3488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7DC28FD-EEFB-6A42-B475-D015DFAC50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D25C67B-25B6-D648-8C08-46A79EB15B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FCFD345-AF1B-014A-8B72-B9C8999FDF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861195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679">
            <a:extLst>
              <a:ext uri="{FF2B5EF4-FFF2-40B4-BE49-F238E27FC236}">
                <a16:creationId xmlns:a16="http://schemas.microsoft.com/office/drawing/2014/main" id="{79AC158C-1830-B646-9FE4-2BD9A1DF9D90}"/>
              </a:ext>
            </a:extLst>
          </p:cNvPr>
          <p:cNvGrpSpPr>
            <a:grpSpLocks/>
          </p:cNvGrpSpPr>
          <p:nvPr/>
        </p:nvGrpSpPr>
        <p:grpSpPr bwMode="auto">
          <a:xfrm>
            <a:off x="4696620" y="553729"/>
            <a:ext cx="14984412" cy="1623518"/>
            <a:chOff x="8967319" y="553047"/>
            <a:chExt cx="6442407" cy="1623615"/>
          </a:xfrm>
        </p:grpSpPr>
        <p:sp>
          <p:nvSpPr>
            <p:cNvPr id="3" name="Shape 680">
              <a:extLst>
                <a:ext uri="{FF2B5EF4-FFF2-40B4-BE49-F238E27FC236}">
                  <a16:creationId xmlns:a16="http://schemas.microsoft.com/office/drawing/2014/main" id="{E28085C8-CB3E-9940-8651-5DCECF70F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7319" y="553047"/>
              <a:ext cx="6442407" cy="86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indent="0" algn="ctr">
                <a:buNone/>
              </a:pPr>
              <a:r>
                <a:rPr lang="en-US" sz="6000" b="1" dirty="0">
                  <a:solidFill>
                    <a:srgbClr val="00AEEF"/>
                  </a:solidFill>
                  <a:latin typeface="CORESANSG-REGULAR" panose="020B0503030302020202" pitchFamily="34" charset="77"/>
                  <a:cs typeface="Calibri Light" panose="020F0302020204030204" pitchFamily="34" charset="0"/>
                </a:rPr>
                <a:t>Creating Positive Change</a:t>
              </a:r>
            </a:p>
          </p:txBody>
        </p:sp>
        <p:sp>
          <p:nvSpPr>
            <p:cNvPr id="4" name="Shape 681">
              <a:extLst>
                <a:ext uri="{FF2B5EF4-FFF2-40B4-BE49-F238E27FC236}">
                  <a16:creationId xmlns:a16="http://schemas.microsoft.com/office/drawing/2014/main" id="{1847EE52-5E85-2D48-B57D-67A2E05D9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8031" y="1622665"/>
              <a:ext cx="534548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spcBef>
                  <a:spcPts val="600"/>
                </a:spcBef>
                <a:defRPr/>
              </a:pPr>
              <a:r>
                <a:rPr lang="en-US" sz="3600" dirty="0">
                  <a:solidFill>
                    <a:srgbClr val="42BEF3"/>
                  </a:solidFill>
                  <a:latin typeface="CORESANSG-REGULAR" panose="020B0503030302020202" pitchFamily="34" charset="77"/>
                  <a:ea typeface="ＭＳ Ｐゴシック" charset="0"/>
                  <a:cs typeface="Calibri Light" panose="020F0302020204030204" pitchFamily="34" charset="0"/>
                </a:rPr>
                <a:t>How will you know if your idea is successful?</a:t>
              </a:r>
            </a:p>
          </p:txBody>
        </p:sp>
      </p:grpSp>
      <p:sp>
        <p:nvSpPr>
          <p:cNvPr id="7" name="Shape 682">
            <a:extLst>
              <a:ext uri="{FF2B5EF4-FFF2-40B4-BE49-F238E27FC236}">
                <a16:creationId xmlns:a16="http://schemas.microsoft.com/office/drawing/2014/main" id="{B42723B0-EB8D-344C-A216-F9CD9863E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46" y="11061653"/>
            <a:ext cx="18344958" cy="10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defRPr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Suggested time: 1 minute | The slide you present to your audience for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Creating Positive Change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ORESANSG-REGULAR" panose="020B0503030302020202" pitchFamily="34" charset="77"/>
                <a:cs typeface="Calibri Light" panose="020F0302020204030204" pitchFamily="34" charset="0"/>
              </a:rPr>
              <a:t>should include pictures of your students.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FA884F-2A69-F940-ADF8-FDA23DCD472D}"/>
              </a:ext>
            </a:extLst>
          </p:cNvPr>
          <p:cNvSpPr txBox="1"/>
          <p:nvPr/>
        </p:nvSpPr>
        <p:spPr>
          <a:xfrm>
            <a:off x="23148758" y="611204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4B86802-1DEC-9041-8F39-2183B93D01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2CE586A-A0BE-0941-B277-209A1ED5F6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7799990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Yello - SlidePro">
      <a:dk1>
        <a:srgbClr val="91969B"/>
      </a:dk1>
      <a:lt1>
        <a:srgbClr val="FFFFFF"/>
      </a:lt1>
      <a:dk2>
        <a:srgbClr val="91969B"/>
      </a:dk2>
      <a:lt2>
        <a:srgbClr val="FFFFFF"/>
      </a:lt2>
      <a:accent1>
        <a:srgbClr val="4B5050"/>
      </a:accent1>
      <a:accent2>
        <a:srgbClr val="F5AA19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784</Words>
  <Application>Microsoft Macintosh PowerPoint</Application>
  <PresentationFormat>Custom</PresentationFormat>
  <Paragraphs>62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CoreSansG-Regular</vt:lpstr>
      <vt:lpstr>Arial</vt:lpstr>
      <vt:lpstr>Helvetica Light</vt:lpstr>
      <vt:lpstr>Calibri</vt:lpstr>
      <vt:lpstr>Lato</vt:lpstr>
      <vt:lpstr>CoreSansG-Regular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Sarah James</cp:lastModifiedBy>
  <cp:revision>44</cp:revision>
  <dcterms:modified xsi:type="dcterms:W3CDTF">2023-08-07T10:17:58Z</dcterms:modified>
</cp:coreProperties>
</file>