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 id="2147483776" r:id="rId5"/>
  </p:sldMasterIdLst>
  <p:notesMasterIdLst>
    <p:notesMasterId r:id="rId24"/>
  </p:notesMasterIdLst>
  <p:handoutMasterIdLst>
    <p:handoutMasterId r:id="rId25"/>
  </p:handoutMasterIdLst>
  <p:sldIdLst>
    <p:sldId id="838840400" r:id="rId6"/>
    <p:sldId id="838840412" r:id="rId7"/>
    <p:sldId id="258" r:id="rId8"/>
    <p:sldId id="781" r:id="rId9"/>
    <p:sldId id="838840402" r:id="rId10"/>
    <p:sldId id="821" r:id="rId11"/>
    <p:sldId id="838840403" r:id="rId12"/>
    <p:sldId id="838840406" r:id="rId13"/>
    <p:sldId id="838840408" r:id="rId14"/>
    <p:sldId id="838840404" r:id="rId15"/>
    <p:sldId id="838840413" r:id="rId16"/>
    <p:sldId id="824" r:id="rId17"/>
    <p:sldId id="838840410" r:id="rId18"/>
    <p:sldId id="825" r:id="rId19"/>
    <p:sldId id="838840411" r:id="rId20"/>
    <p:sldId id="823" r:id="rId21"/>
    <p:sldId id="838840407" r:id="rId22"/>
    <p:sldId id="838840401"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nwen Magrath" initials="BM" lastIdx="3" clrIdx="0">
    <p:extLst>
      <p:ext uri="{19B8F6BF-5375-455C-9EA6-DF929625EA0E}">
        <p15:presenceInfo xmlns:p15="http://schemas.microsoft.com/office/powerpoint/2012/main" userId="S::bronwen.magrath@akdn.org::80bb6351-96ad-4a2c-8137-b3e2caac9a46" providerId="AD"/>
      </p:ext>
    </p:extLst>
  </p:cmAuthor>
  <p:cmAuthor id="2" name="Sarah James" initials="SJ" lastIdx="4" clrIdx="1">
    <p:extLst>
      <p:ext uri="{19B8F6BF-5375-455C-9EA6-DF929625EA0E}">
        <p15:presenceInfo xmlns:p15="http://schemas.microsoft.com/office/powerpoint/2012/main" userId="S::sarah.james@akdn.org::3d88bf67-95dd-4b63-a9f9-3a91f66cc2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EEF"/>
    <a:srgbClr val="62BB46"/>
    <a:srgbClr val="079AD5"/>
    <a:srgbClr val="1070AB"/>
    <a:srgbClr val="FDB913"/>
    <a:srgbClr val="117BBB"/>
    <a:srgbClr val="009542"/>
    <a:srgbClr val="42BEF3"/>
    <a:srgbClr val="428DC3"/>
    <a:srgbClr val="E324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72"/>
    <p:restoredTop sz="94694"/>
  </p:normalViewPr>
  <p:slideViewPr>
    <p:cSldViewPr snapToGrid="0">
      <p:cViewPr varScale="1">
        <p:scale>
          <a:sx n="121" d="100"/>
          <a:sy n="121" d="100"/>
        </p:scale>
        <p:origin x="1040" y="17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3405FF-6BD1-3D47-8CDD-56D9474B02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T"/>
          </a:p>
        </p:txBody>
      </p:sp>
      <p:sp>
        <p:nvSpPr>
          <p:cNvPr id="3" name="Date Placeholder 2">
            <a:extLst>
              <a:ext uri="{FF2B5EF4-FFF2-40B4-BE49-F238E27FC236}">
                <a16:creationId xmlns:a16="http://schemas.microsoft.com/office/drawing/2014/main" id="{F60DE285-2A5A-624D-8685-ECAF406AF2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8A68C3-CA96-A24B-97C5-1FA21E29264B}" type="datetimeFigureOut">
              <a:rPr lang="en-PT" smtClean="0"/>
              <a:t>8/7/23</a:t>
            </a:fld>
            <a:endParaRPr lang="en-PT"/>
          </a:p>
        </p:txBody>
      </p:sp>
      <p:sp>
        <p:nvSpPr>
          <p:cNvPr id="4" name="Footer Placeholder 3">
            <a:extLst>
              <a:ext uri="{FF2B5EF4-FFF2-40B4-BE49-F238E27FC236}">
                <a16:creationId xmlns:a16="http://schemas.microsoft.com/office/drawing/2014/main" id="{D3A73671-3B60-A74E-9A56-D210093E9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PT"/>
          </a:p>
        </p:txBody>
      </p:sp>
      <p:sp>
        <p:nvSpPr>
          <p:cNvPr id="5" name="Slide Number Placeholder 4">
            <a:extLst>
              <a:ext uri="{FF2B5EF4-FFF2-40B4-BE49-F238E27FC236}">
                <a16:creationId xmlns:a16="http://schemas.microsoft.com/office/drawing/2014/main" id="{C1FB6B0B-EFD8-4E47-AA78-BB04E066EC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075DCB-8B6B-EC4C-93EE-151C382BDD82}" type="slidenum">
              <a:rPr lang="en-PT" smtClean="0"/>
              <a:t>‹#›</a:t>
            </a:fld>
            <a:endParaRPr lang="en-PT"/>
          </a:p>
        </p:txBody>
      </p:sp>
    </p:spTree>
    <p:extLst>
      <p:ext uri="{BB962C8B-B14F-4D97-AF65-F5344CB8AC3E}">
        <p14:creationId xmlns:p14="http://schemas.microsoft.com/office/powerpoint/2010/main" val="865350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005FB-24E1-9E47-8933-081C31F259FF}" type="datetimeFigureOut">
              <a:rPr lang="en-GB" smtClean="0"/>
              <a:t>07/08/2023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A10169-D109-E348-963A-E2AA20A0BADC}" type="slidenum">
              <a:rPr lang="en-GB" smtClean="0"/>
              <a:t>‹#›</a:t>
            </a:fld>
            <a:endParaRPr lang="en-GB"/>
          </a:p>
        </p:txBody>
      </p:sp>
    </p:spTree>
    <p:extLst>
      <p:ext uri="{BB962C8B-B14F-4D97-AF65-F5344CB8AC3E}">
        <p14:creationId xmlns:p14="http://schemas.microsoft.com/office/powerpoint/2010/main" val="70987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latin typeface="Helvetica Light"/>
              </a:rPr>
              <a:t>Sources</a:t>
            </a:r>
          </a:p>
          <a:p>
            <a:endParaRPr lang="en-US" dirty="0"/>
          </a:p>
        </p:txBody>
      </p:sp>
      <p:sp>
        <p:nvSpPr>
          <p:cNvPr id="4" name="Slide Number Placeholder 3"/>
          <p:cNvSpPr>
            <a:spLocks noGrp="1"/>
          </p:cNvSpPr>
          <p:nvPr>
            <p:ph type="sldNum" sz="quarter" idx="5"/>
          </p:nvPr>
        </p:nvSpPr>
        <p:spPr/>
        <p:txBody>
          <a:bodyPr/>
          <a:lstStyle/>
          <a:p>
            <a:pPr>
              <a:defRPr/>
            </a:pPr>
            <a:fld id="{DED68E62-C49A-4588-A88F-F1A15237F3F9}" type="slidenum">
              <a:rPr lang="en-GB" smtClean="0"/>
              <a:pPr>
                <a:defRPr/>
              </a:pPr>
              <a:t>2</a:t>
            </a:fld>
            <a:endParaRPr lang="en-GB" dirty="0"/>
          </a:p>
        </p:txBody>
      </p:sp>
    </p:spTree>
    <p:extLst>
      <p:ext uri="{BB962C8B-B14F-4D97-AF65-F5344CB8AC3E}">
        <p14:creationId xmlns:p14="http://schemas.microsoft.com/office/powerpoint/2010/main" val="3158906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latin typeface="Helvetica Light"/>
              </a:rPr>
              <a:t>Sources</a:t>
            </a:r>
          </a:p>
          <a:p>
            <a:endParaRPr lang="en-US" dirty="0"/>
          </a:p>
        </p:txBody>
      </p:sp>
      <p:sp>
        <p:nvSpPr>
          <p:cNvPr id="4" name="Slide Number Placeholder 3"/>
          <p:cNvSpPr>
            <a:spLocks noGrp="1"/>
          </p:cNvSpPr>
          <p:nvPr>
            <p:ph type="sldNum" sz="quarter" idx="5"/>
          </p:nvPr>
        </p:nvSpPr>
        <p:spPr/>
        <p:txBody>
          <a:bodyPr/>
          <a:lstStyle/>
          <a:p>
            <a:pPr>
              <a:defRPr/>
            </a:pPr>
            <a:fld id="{DED68E62-C49A-4588-A88F-F1A15237F3F9}" type="slidenum">
              <a:rPr lang="en-GB" smtClean="0"/>
              <a:pPr>
                <a:defRPr/>
              </a:pPr>
              <a:t>17</a:t>
            </a:fld>
            <a:endParaRPr lang="en-GB" dirty="0"/>
          </a:p>
        </p:txBody>
      </p:sp>
    </p:spTree>
    <p:extLst>
      <p:ext uri="{BB962C8B-B14F-4D97-AF65-F5344CB8AC3E}">
        <p14:creationId xmlns:p14="http://schemas.microsoft.com/office/powerpoint/2010/main" val="2125130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3" name="Shape 36">
            <a:extLst>
              <a:ext uri="{FF2B5EF4-FFF2-40B4-BE49-F238E27FC236}">
                <a16:creationId xmlns:a16="http://schemas.microsoft.com/office/drawing/2014/main" id="{BE2E54F5-7224-DE41-85C6-3A56AD589397}"/>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endParaRPr lang="en-PT" altLang="en-PT">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8194" name="Shape 37">
            <a:extLst>
              <a:ext uri="{FF2B5EF4-FFF2-40B4-BE49-F238E27FC236}">
                <a16:creationId xmlns:a16="http://schemas.microsoft.com/office/drawing/2014/main" id="{2A0AB586-9125-5F44-8A0B-211FCA23CE7D}"/>
              </a:ext>
            </a:extLst>
          </p:cNvPr>
          <p:cNvSpPr>
            <a:spLocks noGrp="1" noRot="1" noChangeAspect="1" noTextEdit="1"/>
          </p:cNvSpPr>
          <p:nvPr>
            <p:ph type="sldImg" idx="2"/>
          </p:nvPr>
        </p:nvSpPr>
        <p:spPr>
          <a:noFill/>
          <a:ln>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latin typeface="Helvetica Light"/>
              </a:rPr>
              <a:t>Sources</a:t>
            </a:r>
          </a:p>
          <a:p>
            <a:endParaRPr lang="en-US" dirty="0"/>
          </a:p>
        </p:txBody>
      </p:sp>
      <p:sp>
        <p:nvSpPr>
          <p:cNvPr id="4" name="Slide Number Placeholder 3"/>
          <p:cNvSpPr>
            <a:spLocks noGrp="1"/>
          </p:cNvSpPr>
          <p:nvPr>
            <p:ph type="sldNum" sz="quarter" idx="5"/>
          </p:nvPr>
        </p:nvSpPr>
        <p:spPr/>
        <p:txBody>
          <a:bodyPr/>
          <a:lstStyle/>
          <a:p>
            <a:pPr>
              <a:defRPr/>
            </a:pPr>
            <a:fld id="{DED68E62-C49A-4588-A88F-F1A15237F3F9}" type="slidenum">
              <a:rPr lang="en-GB" smtClean="0"/>
              <a:pPr>
                <a:defRPr/>
              </a:pPr>
              <a:t>4</a:t>
            </a:fld>
            <a:endParaRPr lang="en-GB" dirty="0"/>
          </a:p>
        </p:txBody>
      </p:sp>
    </p:spTree>
    <p:extLst>
      <p:ext uri="{BB962C8B-B14F-4D97-AF65-F5344CB8AC3E}">
        <p14:creationId xmlns:p14="http://schemas.microsoft.com/office/powerpoint/2010/main" val="315890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latin typeface="Helvetica Light"/>
              </a:rPr>
              <a:t>Sources</a:t>
            </a:r>
          </a:p>
          <a:p>
            <a:endParaRPr lang="en-US" dirty="0"/>
          </a:p>
        </p:txBody>
      </p:sp>
      <p:sp>
        <p:nvSpPr>
          <p:cNvPr id="4" name="Slide Number Placeholder 3"/>
          <p:cNvSpPr>
            <a:spLocks noGrp="1"/>
          </p:cNvSpPr>
          <p:nvPr>
            <p:ph type="sldNum" sz="quarter" idx="5"/>
          </p:nvPr>
        </p:nvSpPr>
        <p:spPr/>
        <p:txBody>
          <a:bodyPr/>
          <a:lstStyle/>
          <a:p>
            <a:pPr>
              <a:defRPr/>
            </a:pPr>
            <a:fld id="{DED68E62-C49A-4588-A88F-F1A15237F3F9}" type="slidenum">
              <a:rPr lang="en-GB" smtClean="0"/>
              <a:pPr>
                <a:defRPr/>
              </a:pPr>
              <a:t>6</a:t>
            </a:fld>
            <a:endParaRPr lang="en-GB" dirty="0"/>
          </a:p>
        </p:txBody>
      </p:sp>
    </p:spTree>
    <p:extLst>
      <p:ext uri="{BB962C8B-B14F-4D97-AF65-F5344CB8AC3E}">
        <p14:creationId xmlns:p14="http://schemas.microsoft.com/office/powerpoint/2010/main" val="4036450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latin typeface="Helvetica Light"/>
              </a:rPr>
              <a:t>Sources</a:t>
            </a:r>
          </a:p>
          <a:p>
            <a:endParaRPr lang="en-US" dirty="0"/>
          </a:p>
        </p:txBody>
      </p:sp>
      <p:sp>
        <p:nvSpPr>
          <p:cNvPr id="4" name="Slide Number Placeholder 3"/>
          <p:cNvSpPr>
            <a:spLocks noGrp="1"/>
          </p:cNvSpPr>
          <p:nvPr>
            <p:ph type="sldNum" sz="quarter" idx="5"/>
          </p:nvPr>
        </p:nvSpPr>
        <p:spPr/>
        <p:txBody>
          <a:bodyPr/>
          <a:lstStyle/>
          <a:p>
            <a:pPr>
              <a:defRPr/>
            </a:pPr>
            <a:fld id="{DED68E62-C49A-4588-A88F-F1A15237F3F9}" type="slidenum">
              <a:rPr lang="en-GB" smtClean="0"/>
              <a:pPr>
                <a:defRPr/>
              </a:pPr>
              <a:t>8</a:t>
            </a:fld>
            <a:endParaRPr lang="en-GB" dirty="0"/>
          </a:p>
        </p:txBody>
      </p:sp>
    </p:spTree>
    <p:extLst>
      <p:ext uri="{BB962C8B-B14F-4D97-AF65-F5344CB8AC3E}">
        <p14:creationId xmlns:p14="http://schemas.microsoft.com/office/powerpoint/2010/main" val="2126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latin typeface="Helvetica Light"/>
              </a:rPr>
              <a:t>Sources</a:t>
            </a:r>
          </a:p>
          <a:p>
            <a:endParaRPr lang="en-US" dirty="0"/>
          </a:p>
        </p:txBody>
      </p:sp>
      <p:sp>
        <p:nvSpPr>
          <p:cNvPr id="4" name="Slide Number Placeholder 3"/>
          <p:cNvSpPr>
            <a:spLocks noGrp="1"/>
          </p:cNvSpPr>
          <p:nvPr>
            <p:ph type="sldNum" sz="quarter" idx="5"/>
          </p:nvPr>
        </p:nvSpPr>
        <p:spPr/>
        <p:txBody>
          <a:bodyPr/>
          <a:lstStyle/>
          <a:p>
            <a:pPr>
              <a:defRPr/>
            </a:pPr>
            <a:fld id="{DED68E62-C49A-4588-A88F-F1A15237F3F9}" type="slidenum">
              <a:rPr lang="en-GB" smtClean="0"/>
              <a:pPr>
                <a:defRPr/>
              </a:pPr>
              <a:t>10</a:t>
            </a:fld>
            <a:endParaRPr lang="en-GB" dirty="0"/>
          </a:p>
        </p:txBody>
      </p:sp>
    </p:spTree>
    <p:extLst>
      <p:ext uri="{BB962C8B-B14F-4D97-AF65-F5344CB8AC3E}">
        <p14:creationId xmlns:p14="http://schemas.microsoft.com/office/powerpoint/2010/main" val="4100608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latin typeface="Helvetica Light"/>
              </a:rPr>
              <a:t>Sources</a:t>
            </a:r>
          </a:p>
          <a:p>
            <a:endParaRPr lang="en-US" dirty="0"/>
          </a:p>
        </p:txBody>
      </p:sp>
      <p:sp>
        <p:nvSpPr>
          <p:cNvPr id="4" name="Slide Number Placeholder 3"/>
          <p:cNvSpPr>
            <a:spLocks noGrp="1"/>
          </p:cNvSpPr>
          <p:nvPr>
            <p:ph type="sldNum" sz="quarter" idx="5"/>
          </p:nvPr>
        </p:nvSpPr>
        <p:spPr/>
        <p:txBody>
          <a:bodyPr/>
          <a:lstStyle/>
          <a:p>
            <a:pPr>
              <a:defRPr/>
            </a:pPr>
            <a:fld id="{DED68E62-C49A-4588-A88F-F1A15237F3F9}" type="slidenum">
              <a:rPr lang="en-GB" smtClean="0"/>
              <a:pPr>
                <a:defRPr/>
              </a:pPr>
              <a:t>12</a:t>
            </a:fld>
            <a:endParaRPr lang="en-GB" dirty="0"/>
          </a:p>
        </p:txBody>
      </p:sp>
    </p:spTree>
    <p:extLst>
      <p:ext uri="{BB962C8B-B14F-4D97-AF65-F5344CB8AC3E}">
        <p14:creationId xmlns:p14="http://schemas.microsoft.com/office/powerpoint/2010/main" val="256075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latin typeface="Helvetica Light"/>
              </a:rPr>
              <a:t>Sources</a:t>
            </a:r>
          </a:p>
          <a:p>
            <a:endParaRPr lang="en-US" dirty="0"/>
          </a:p>
        </p:txBody>
      </p:sp>
      <p:sp>
        <p:nvSpPr>
          <p:cNvPr id="4" name="Slide Number Placeholder 3"/>
          <p:cNvSpPr>
            <a:spLocks noGrp="1"/>
          </p:cNvSpPr>
          <p:nvPr>
            <p:ph type="sldNum" sz="quarter" idx="5"/>
          </p:nvPr>
        </p:nvSpPr>
        <p:spPr/>
        <p:txBody>
          <a:bodyPr/>
          <a:lstStyle/>
          <a:p>
            <a:pPr>
              <a:defRPr/>
            </a:pPr>
            <a:fld id="{DED68E62-C49A-4588-A88F-F1A15237F3F9}" type="slidenum">
              <a:rPr lang="en-GB" smtClean="0"/>
              <a:pPr>
                <a:defRPr/>
              </a:pPr>
              <a:t>14</a:t>
            </a:fld>
            <a:endParaRPr lang="en-GB" dirty="0"/>
          </a:p>
        </p:txBody>
      </p:sp>
    </p:spTree>
    <p:extLst>
      <p:ext uri="{BB962C8B-B14F-4D97-AF65-F5344CB8AC3E}">
        <p14:creationId xmlns:p14="http://schemas.microsoft.com/office/powerpoint/2010/main" val="476814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chemeClr val="tx1"/>
                </a:solidFill>
                <a:latin typeface="Helvetica Light"/>
              </a:rPr>
              <a:t>Sources</a:t>
            </a:r>
          </a:p>
          <a:p>
            <a:endParaRPr lang="en-US" dirty="0"/>
          </a:p>
        </p:txBody>
      </p:sp>
      <p:sp>
        <p:nvSpPr>
          <p:cNvPr id="4" name="Slide Number Placeholder 3"/>
          <p:cNvSpPr>
            <a:spLocks noGrp="1"/>
          </p:cNvSpPr>
          <p:nvPr>
            <p:ph type="sldNum" sz="quarter" idx="5"/>
          </p:nvPr>
        </p:nvSpPr>
        <p:spPr/>
        <p:txBody>
          <a:bodyPr/>
          <a:lstStyle/>
          <a:p>
            <a:pPr>
              <a:defRPr/>
            </a:pPr>
            <a:fld id="{DED68E62-C49A-4588-A88F-F1A15237F3F9}" type="slidenum">
              <a:rPr lang="en-GB" smtClean="0"/>
              <a:pPr>
                <a:defRPr/>
              </a:pPr>
              <a:t>16</a:t>
            </a:fld>
            <a:endParaRPr lang="en-GB" dirty="0"/>
          </a:p>
        </p:txBody>
      </p:sp>
    </p:spTree>
    <p:extLst>
      <p:ext uri="{BB962C8B-B14F-4D97-AF65-F5344CB8AC3E}">
        <p14:creationId xmlns:p14="http://schemas.microsoft.com/office/powerpoint/2010/main" val="2980631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2F7ABC99-5E3B-C74C-992C-9EC6D7A509E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926" t="18723" r="7772"/>
          <a:stretch/>
        </p:blipFill>
        <p:spPr bwMode="auto">
          <a:xfrm>
            <a:off x="0" y="-1"/>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096000" y="3645998"/>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096000" y="4935032"/>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14" name="Graphic 28">
            <a:extLst>
              <a:ext uri="{FF2B5EF4-FFF2-40B4-BE49-F238E27FC236}">
                <a16:creationId xmlns:a16="http://schemas.microsoft.com/office/drawing/2014/main" id="{7FABC0BD-1079-C749-BEAF-1F9FF12A76A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69000" y="1193279"/>
            <a:ext cx="3517901" cy="180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469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4" name="Picture 3" descr="Medium shot of kids reading books&#10;&#10;Description automatically generated with medium confidence">
            <a:extLst>
              <a:ext uri="{FF2B5EF4-FFF2-40B4-BE49-F238E27FC236}">
                <a16:creationId xmlns:a16="http://schemas.microsoft.com/office/drawing/2014/main" id="{E114B8AF-C03B-1747-8D94-FFBAA0190D47}"/>
              </a:ext>
            </a:extLst>
          </p:cNvPr>
          <p:cNvPicPr>
            <a:picLocks noChangeAspect="1"/>
          </p:cNvPicPr>
          <p:nvPr userDrawn="1"/>
        </p:nvPicPr>
        <p:blipFill rotWithShape="1">
          <a:blip r:embed="rId2"/>
          <a:srcRect l="807" t="4889" r="352" b="11336"/>
          <a:stretch/>
        </p:blipFill>
        <p:spPr>
          <a:xfrm flipH="1">
            <a:off x="-56268" y="0"/>
            <a:ext cx="12248267" cy="6908664"/>
          </a:xfrm>
          <a:prstGeom prst="rect">
            <a:avLst/>
          </a:prstGeom>
        </p:spPr>
      </p:pic>
      <p:sp>
        <p:nvSpPr>
          <p:cNvPr id="8" name="Rectangle 7">
            <a:extLst>
              <a:ext uri="{FF2B5EF4-FFF2-40B4-BE49-F238E27FC236}">
                <a16:creationId xmlns:a16="http://schemas.microsoft.com/office/drawing/2014/main" id="{A3517B7F-4B78-2B4E-9911-F104CFE30306}"/>
              </a:ext>
            </a:extLst>
          </p:cNvPr>
          <p:cNvSpPr/>
          <p:nvPr userDrawn="1"/>
        </p:nvSpPr>
        <p:spPr>
          <a:xfrm>
            <a:off x="2489912" y="0"/>
            <a:ext cx="9645719"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48614" y="3560729"/>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48614" y="4881418"/>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a:blip r:embed="rId3"/>
          <a:stretch>
            <a:fillRect/>
          </a:stretch>
        </p:blipFill>
        <p:spPr>
          <a:xfrm>
            <a:off x="5964670" y="321229"/>
            <a:ext cx="5349893" cy="3398916"/>
          </a:xfrm>
          <a:prstGeom prst="rect">
            <a:avLst/>
          </a:prstGeom>
        </p:spPr>
      </p:pic>
      <p:sp>
        <p:nvSpPr>
          <p:cNvPr id="9" name="TextBox 8">
            <a:extLst>
              <a:ext uri="{FF2B5EF4-FFF2-40B4-BE49-F238E27FC236}">
                <a16:creationId xmlns:a16="http://schemas.microsoft.com/office/drawing/2014/main" id="{E446B2A4-51D8-0949-80F1-2C18922DACFB}"/>
              </a:ext>
            </a:extLst>
          </p:cNvPr>
          <p:cNvSpPr txBox="1"/>
          <p:nvPr userDrawn="1"/>
        </p:nvSpPr>
        <p:spPr>
          <a:xfrm>
            <a:off x="7941778" y="2835606"/>
            <a:ext cx="2852271" cy="461665"/>
          </a:xfrm>
          <a:prstGeom prst="rect">
            <a:avLst/>
          </a:prstGeom>
          <a:noFill/>
        </p:spPr>
        <p:txBody>
          <a:bodyPr wrap="square" rtlCol="0">
            <a:spAutoFit/>
          </a:bodyPr>
          <a:lstStyle/>
          <a:p>
            <a:pPr algn="r"/>
            <a:r>
              <a:rPr lang="en-GB" sz="2400" b="0" i="0">
                <a:solidFill>
                  <a:schemeClr val="accent6"/>
                </a:solidFill>
                <a:latin typeface="Montserrat" pitchFamily="2" charset="77"/>
              </a:rPr>
              <a:t>KENYA</a:t>
            </a:r>
          </a:p>
        </p:txBody>
      </p:sp>
    </p:spTree>
    <p:extLst>
      <p:ext uri="{BB962C8B-B14F-4D97-AF65-F5344CB8AC3E}">
        <p14:creationId xmlns:p14="http://schemas.microsoft.com/office/powerpoint/2010/main" val="16786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Graphic 28">
            <a:extLst>
              <a:ext uri="{FF2B5EF4-FFF2-40B4-BE49-F238E27FC236}">
                <a16:creationId xmlns:a16="http://schemas.microsoft.com/office/drawing/2014/main" id="{69A8EAE0-46AA-3242-8615-60D01968173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494825" y="12335692"/>
            <a:ext cx="1833301" cy="94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F4A4498-8948-8A47-BC4C-421953B95AD9}"/>
              </a:ext>
            </a:extLst>
          </p:cNvPr>
          <p:cNvPicPr>
            <a:picLocks noChangeAspect="1"/>
          </p:cNvPicPr>
          <p:nvPr userDrawn="1"/>
        </p:nvPicPr>
        <p:blipFill>
          <a:blip r:embed="rId3"/>
          <a:stretch>
            <a:fillRect/>
          </a:stretch>
        </p:blipFill>
        <p:spPr>
          <a:xfrm>
            <a:off x="21364702" y="12335692"/>
            <a:ext cx="2939796" cy="973690"/>
          </a:xfrm>
          <a:prstGeom prst="rect">
            <a:avLst/>
          </a:prstGeom>
        </p:spPr>
      </p:pic>
      <p:sp>
        <p:nvSpPr>
          <p:cNvPr id="11" name="Rectangle 10">
            <a:extLst>
              <a:ext uri="{FF2B5EF4-FFF2-40B4-BE49-F238E27FC236}">
                <a16:creationId xmlns:a16="http://schemas.microsoft.com/office/drawing/2014/main" id="{C9F9168D-3B8E-7747-B0C4-4840E49C6F57}"/>
              </a:ext>
            </a:extLst>
          </p:cNvPr>
          <p:cNvSpPr/>
          <p:nvPr userDrawn="1"/>
        </p:nvSpPr>
        <p:spPr>
          <a:xfrm>
            <a:off x="0" y="4714874"/>
            <a:ext cx="2314575" cy="21431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A049DFB-F598-0643-B96D-BB456C8D0EEE}"/>
              </a:ext>
            </a:extLst>
          </p:cNvPr>
          <p:cNvSpPr/>
          <p:nvPr userDrawn="1"/>
        </p:nvSpPr>
        <p:spPr>
          <a:xfrm>
            <a:off x="0" y="0"/>
            <a:ext cx="2314575" cy="462915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Placeholder 1">
            <a:extLst>
              <a:ext uri="{FF2B5EF4-FFF2-40B4-BE49-F238E27FC236}">
                <a16:creationId xmlns:a16="http://schemas.microsoft.com/office/drawing/2014/main" id="{756B6716-33BC-B947-99A4-B0039C242CA0}"/>
              </a:ext>
            </a:extLst>
          </p:cNvPr>
          <p:cNvSpPr>
            <a:spLocks noGrp="1"/>
          </p:cNvSpPr>
          <p:nvPr>
            <p:ph type="title" hasCustomPrompt="1"/>
          </p:nvPr>
        </p:nvSpPr>
        <p:spPr>
          <a:xfrm>
            <a:off x="2736272" y="2206048"/>
            <a:ext cx="8347364"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16" name="Text Placeholder 15">
            <a:extLst>
              <a:ext uri="{FF2B5EF4-FFF2-40B4-BE49-F238E27FC236}">
                <a16:creationId xmlns:a16="http://schemas.microsoft.com/office/drawing/2014/main" id="{FDD59F1B-5150-9B42-A74F-9B7B95E5F924}"/>
              </a:ext>
            </a:extLst>
          </p:cNvPr>
          <p:cNvSpPr>
            <a:spLocks noGrp="1"/>
          </p:cNvSpPr>
          <p:nvPr>
            <p:ph type="body" sz="quarter" idx="10"/>
          </p:nvPr>
        </p:nvSpPr>
        <p:spPr>
          <a:xfrm>
            <a:off x="2736272" y="3263807"/>
            <a:ext cx="8347364"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67825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20673-D224-F04F-9A34-32DBA1B5749B}"/>
              </a:ext>
            </a:extLst>
          </p:cNvPr>
          <p:cNvSpPr/>
          <p:nvPr userDrawn="1"/>
        </p:nvSpPr>
        <p:spPr>
          <a:xfrm>
            <a:off x="0" y="1049867"/>
            <a:ext cx="12192000" cy="580813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9">
            <a:extLst>
              <a:ext uri="{FF2B5EF4-FFF2-40B4-BE49-F238E27FC236}">
                <a16:creationId xmlns:a16="http://schemas.microsoft.com/office/drawing/2014/main" id="{BAD66BD9-0E37-E941-B4C6-165974EEA4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1"/>
            <a:ext cx="12182475" cy="9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5">
            <a:extLst>
              <a:ext uri="{FF2B5EF4-FFF2-40B4-BE49-F238E27FC236}">
                <a16:creationId xmlns:a16="http://schemas.microsoft.com/office/drawing/2014/main" id="{D2AC82E5-6927-FF47-9881-4021251226C1}"/>
              </a:ext>
            </a:extLst>
          </p:cNvPr>
          <p:cNvSpPr>
            <a:spLocks noGrp="1"/>
          </p:cNvSpPr>
          <p:nvPr>
            <p:ph type="body" sz="quarter" idx="13"/>
          </p:nvPr>
        </p:nvSpPr>
        <p:spPr>
          <a:xfrm>
            <a:off x="2532907" y="3330768"/>
            <a:ext cx="7126185" cy="2143125"/>
          </a:xfrm>
          <a:prstGeom prst="rect">
            <a:avLst/>
          </a:prstGeom>
        </p:spPr>
        <p:txBody>
          <a:bodyPr/>
          <a:lstStyle>
            <a:lvl1pPr marL="0" indent="0" algn="ctr">
              <a:buNone/>
              <a:defRPr b="0" i="0">
                <a:solidFill>
                  <a:schemeClr val="bg1"/>
                </a:solidFill>
                <a:latin typeface="CORESANSG-EXTRALIGHT" panose="020B0203030302020202" pitchFamily="34" charset="77"/>
              </a:defRPr>
            </a:lvl1pPr>
            <a:lvl2pPr marL="457200" indent="0" algn="ctr">
              <a:buNone/>
              <a:defRPr b="0" i="0">
                <a:solidFill>
                  <a:schemeClr val="bg1"/>
                </a:solidFill>
                <a:latin typeface="CORESANSG-EXTRALIGHT" panose="020B0203030302020202" pitchFamily="34" charset="77"/>
              </a:defRPr>
            </a:lvl2pPr>
            <a:lvl3pPr marL="914400" indent="0" algn="ctr">
              <a:buNone/>
              <a:defRPr b="0" i="0">
                <a:solidFill>
                  <a:schemeClr val="bg1"/>
                </a:solidFill>
                <a:latin typeface="CORESANSG-EXTRALIGHT" panose="020B0203030302020202" pitchFamily="34" charset="77"/>
              </a:defRPr>
            </a:lvl3pPr>
            <a:lvl4pPr marL="1371600" indent="0" algn="ctr">
              <a:buNone/>
              <a:defRPr b="0" i="0">
                <a:solidFill>
                  <a:schemeClr val="bg1"/>
                </a:solidFill>
                <a:latin typeface="CORESANSG-EXTRALIGHT" panose="020B0203030302020202" pitchFamily="34" charset="77"/>
              </a:defRPr>
            </a:lvl4pPr>
            <a:lvl5pPr marL="1828800" indent="0" algn="ctr">
              <a:buNone/>
              <a:defRPr b="0" i="0">
                <a:solidFill>
                  <a:schemeClr val="bg1"/>
                </a:solidFill>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Placeholder 1">
            <a:extLst>
              <a:ext uri="{FF2B5EF4-FFF2-40B4-BE49-F238E27FC236}">
                <a16:creationId xmlns:a16="http://schemas.microsoft.com/office/drawing/2014/main" id="{86C121B3-7D75-6C41-B021-161D64F7EF2F}"/>
              </a:ext>
            </a:extLst>
          </p:cNvPr>
          <p:cNvSpPr>
            <a:spLocks noGrp="1"/>
          </p:cNvSpPr>
          <p:nvPr>
            <p:ph type="title" hasCustomPrompt="1"/>
          </p:nvPr>
        </p:nvSpPr>
        <p:spPr>
          <a:xfrm>
            <a:off x="2532907" y="1867196"/>
            <a:ext cx="7126185" cy="1325563"/>
          </a:xfrm>
          <a:prstGeom prst="rect">
            <a:avLst/>
          </a:prstGeom>
        </p:spPr>
        <p:txBody>
          <a:bodyPr vert="horz" lIns="91440" tIns="45720" rIns="91440" bIns="45720" rtlCol="0" anchor="ctr">
            <a:normAutofit/>
          </a:bodyPr>
          <a:lstStyle>
            <a:lvl1pPr algn="ctr">
              <a:defRPr>
                <a:solidFill>
                  <a:schemeClr val="bg1"/>
                </a:solidFill>
              </a:defRPr>
            </a:lvl1pPr>
          </a:lstStyle>
          <a:p>
            <a:r>
              <a:rPr lang="en-GB"/>
              <a:t>CLICK TO EDIT TITLE</a:t>
            </a:r>
            <a:endParaRPr lang="en-US"/>
          </a:p>
        </p:txBody>
      </p:sp>
    </p:spTree>
    <p:extLst>
      <p:ext uri="{BB962C8B-B14F-4D97-AF65-F5344CB8AC3E}">
        <p14:creationId xmlns:p14="http://schemas.microsoft.com/office/powerpoint/2010/main" val="66816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BAD66BD9-0E37-E941-B4C6-165974EEA4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1"/>
            <a:ext cx="12182475" cy="98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5">
            <a:extLst>
              <a:ext uri="{FF2B5EF4-FFF2-40B4-BE49-F238E27FC236}">
                <a16:creationId xmlns:a16="http://schemas.microsoft.com/office/drawing/2014/main" id="{D2AC82E5-6927-FF47-9881-4021251226C1}"/>
              </a:ext>
            </a:extLst>
          </p:cNvPr>
          <p:cNvSpPr>
            <a:spLocks noGrp="1"/>
          </p:cNvSpPr>
          <p:nvPr>
            <p:ph type="body" sz="quarter" idx="13"/>
          </p:nvPr>
        </p:nvSpPr>
        <p:spPr>
          <a:xfrm>
            <a:off x="2532907" y="3330768"/>
            <a:ext cx="7126185" cy="2143125"/>
          </a:xfrm>
          <a:prstGeom prst="rect">
            <a:avLst/>
          </a:prstGeom>
        </p:spPr>
        <p:txBody>
          <a:bodyPr/>
          <a:lstStyle>
            <a:lvl1pPr marL="0" indent="0" algn="ctr">
              <a:buNone/>
              <a:defRPr b="0" i="0">
                <a:latin typeface="CORESANSG-EXTRALIGHT" panose="020B0203030302020202" pitchFamily="34" charset="77"/>
              </a:defRPr>
            </a:lvl1pPr>
            <a:lvl2pPr marL="457200" indent="0" algn="ctr">
              <a:buNone/>
              <a:defRPr b="0" i="0">
                <a:latin typeface="CORESANSG-EXTRALIGHT" panose="020B0203030302020202" pitchFamily="34" charset="77"/>
              </a:defRPr>
            </a:lvl2pPr>
            <a:lvl3pPr marL="914400" indent="0" algn="ctr">
              <a:buNone/>
              <a:defRPr b="0" i="0">
                <a:latin typeface="CORESANSG-EXTRALIGHT" panose="020B0203030302020202" pitchFamily="34" charset="77"/>
              </a:defRPr>
            </a:lvl3pPr>
            <a:lvl4pPr marL="1371600" indent="0" algn="ctr">
              <a:buNone/>
              <a:defRPr b="0" i="0">
                <a:latin typeface="CORESANSG-EXTRALIGHT" panose="020B0203030302020202" pitchFamily="34" charset="77"/>
              </a:defRPr>
            </a:lvl4pPr>
            <a:lvl5pPr marL="1828800" indent="0" algn="ctr">
              <a:buNone/>
              <a:defRPr b="0" i="0">
                <a:latin typeface="CORESANSG-EXTRALIGHT" panose="020B0203030302020202" pitchFamily="34" charset="77"/>
              </a:defRPr>
            </a:lvl5pPr>
          </a:lstStyle>
          <a:p>
            <a:pPr lvl="0"/>
            <a:r>
              <a:rPr lang="en-GB"/>
              <a:t>Click to edit Master text styles</a:t>
            </a:r>
          </a:p>
        </p:txBody>
      </p:sp>
      <p:sp>
        <p:nvSpPr>
          <p:cNvPr id="8" name="Title Placeholder 1">
            <a:extLst>
              <a:ext uri="{FF2B5EF4-FFF2-40B4-BE49-F238E27FC236}">
                <a16:creationId xmlns:a16="http://schemas.microsoft.com/office/drawing/2014/main" id="{86C121B3-7D75-6C41-B021-161D64F7EF2F}"/>
              </a:ext>
            </a:extLst>
          </p:cNvPr>
          <p:cNvSpPr>
            <a:spLocks noGrp="1"/>
          </p:cNvSpPr>
          <p:nvPr>
            <p:ph type="title" hasCustomPrompt="1"/>
          </p:nvPr>
        </p:nvSpPr>
        <p:spPr>
          <a:xfrm>
            <a:off x="2532907" y="1867196"/>
            <a:ext cx="7126185" cy="1325563"/>
          </a:xfrm>
          <a:prstGeom prst="rect">
            <a:avLst/>
          </a:prstGeom>
        </p:spPr>
        <p:txBody>
          <a:bodyPr vert="horz" lIns="91440" tIns="45720" rIns="91440" bIns="45720" rtlCol="0" anchor="ctr">
            <a:normAutofit/>
          </a:bodyPr>
          <a:lstStyle>
            <a:lvl1pPr algn="ctr">
              <a:defRPr>
                <a:solidFill>
                  <a:srgbClr val="00B0F0"/>
                </a:solidFill>
              </a:defRPr>
            </a:lvl1pPr>
          </a:lstStyle>
          <a:p>
            <a:r>
              <a:rPr lang="en-GB"/>
              <a:t>CLICK TO EDIT TITLE</a:t>
            </a:r>
            <a:endParaRPr lang="en-US"/>
          </a:p>
        </p:txBody>
      </p:sp>
    </p:spTree>
    <p:extLst>
      <p:ext uri="{BB962C8B-B14F-4D97-AF65-F5344CB8AC3E}">
        <p14:creationId xmlns:p14="http://schemas.microsoft.com/office/powerpoint/2010/main" val="220562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B6EFE77-251B-F949-A778-C011734B6ABE}"/>
              </a:ext>
            </a:extLst>
          </p:cNvPr>
          <p:cNvSpPr>
            <a:spLocks noGrp="1"/>
          </p:cNvSpPr>
          <p:nvPr>
            <p:ph type="pic" sz="quarter" idx="10"/>
          </p:nvPr>
        </p:nvSpPr>
        <p:spPr>
          <a:xfrm>
            <a:off x="0" y="0"/>
            <a:ext cx="4249271" cy="6795247"/>
          </a:xfrm>
          <a:prstGeom prst="rect">
            <a:avLst/>
          </a:prstGeom>
        </p:spPr>
        <p:txBody>
          <a:bodyPr/>
          <a:lstStyle/>
          <a:p>
            <a:endParaRPr lang="en-GB"/>
          </a:p>
        </p:txBody>
      </p:sp>
      <p:sp>
        <p:nvSpPr>
          <p:cNvPr id="10" name="Rectangle 9">
            <a:extLst>
              <a:ext uri="{FF2B5EF4-FFF2-40B4-BE49-F238E27FC236}">
                <a16:creationId xmlns:a16="http://schemas.microsoft.com/office/drawing/2014/main" id="{4EF2AAAF-F3F2-FD49-86C1-EAB65B1A3813}"/>
              </a:ext>
            </a:extLst>
          </p:cNvPr>
          <p:cNvSpPr/>
          <p:nvPr userDrawn="1"/>
        </p:nvSpPr>
        <p:spPr>
          <a:xfrm>
            <a:off x="0" y="6795247"/>
            <a:ext cx="12192000" cy="10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Placeholder 1">
            <a:extLst>
              <a:ext uri="{FF2B5EF4-FFF2-40B4-BE49-F238E27FC236}">
                <a16:creationId xmlns:a16="http://schemas.microsoft.com/office/drawing/2014/main" id="{91E8721D-F600-8748-83E2-6F4C1890FCBD}"/>
              </a:ext>
            </a:extLst>
          </p:cNvPr>
          <p:cNvSpPr>
            <a:spLocks noGrp="1"/>
          </p:cNvSpPr>
          <p:nvPr>
            <p:ph type="title" hasCustomPrompt="1"/>
          </p:nvPr>
        </p:nvSpPr>
        <p:spPr>
          <a:xfrm>
            <a:off x="4565073" y="2448935"/>
            <a:ext cx="7293554"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14" name="Text Placeholder 15">
            <a:extLst>
              <a:ext uri="{FF2B5EF4-FFF2-40B4-BE49-F238E27FC236}">
                <a16:creationId xmlns:a16="http://schemas.microsoft.com/office/drawing/2014/main" id="{63DBBB59-EFBB-6E43-AC14-66A813059DAD}"/>
              </a:ext>
            </a:extLst>
          </p:cNvPr>
          <p:cNvSpPr>
            <a:spLocks noGrp="1"/>
          </p:cNvSpPr>
          <p:nvPr>
            <p:ph type="body" sz="quarter" idx="11"/>
          </p:nvPr>
        </p:nvSpPr>
        <p:spPr>
          <a:xfrm>
            <a:off x="4565073" y="3506694"/>
            <a:ext cx="7293554"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192186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720673-D224-F04F-9A34-32DBA1B5749B}"/>
              </a:ext>
            </a:extLst>
          </p:cNvPr>
          <p:cNvSpPr/>
          <p:nvPr userDrawn="1"/>
        </p:nvSpPr>
        <p:spPr>
          <a:xfrm>
            <a:off x="-1" y="-1"/>
            <a:ext cx="12192000" cy="68580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5">
            <a:extLst>
              <a:ext uri="{FF2B5EF4-FFF2-40B4-BE49-F238E27FC236}">
                <a16:creationId xmlns:a16="http://schemas.microsoft.com/office/drawing/2014/main" id="{D2AC82E5-6927-FF47-9881-4021251226C1}"/>
              </a:ext>
            </a:extLst>
          </p:cNvPr>
          <p:cNvSpPr>
            <a:spLocks noGrp="1"/>
          </p:cNvSpPr>
          <p:nvPr>
            <p:ph type="body" sz="quarter" idx="13"/>
          </p:nvPr>
        </p:nvSpPr>
        <p:spPr>
          <a:xfrm>
            <a:off x="3804060" y="886696"/>
            <a:ext cx="4583875" cy="612679"/>
          </a:xfrm>
          <a:prstGeom prst="rect">
            <a:avLst/>
          </a:prstGeom>
        </p:spPr>
        <p:txBody>
          <a:bodyPr/>
          <a:lstStyle>
            <a:lvl1pPr marL="0" indent="0" algn="ctr">
              <a:buNone/>
              <a:defRPr b="0" i="0">
                <a:solidFill>
                  <a:schemeClr val="bg1"/>
                </a:solidFill>
                <a:latin typeface="CORESANSG-EXTRALIGHT" panose="020B0203030302020202" pitchFamily="34" charset="77"/>
              </a:defRPr>
            </a:lvl1pPr>
            <a:lvl2pPr marL="457200" indent="0" algn="ctr">
              <a:buNone/>
              <a:defRPr b="0" i="0">
                <a:solidFill>
                  <a:schemeClr val="bg1"/>
                </a:solidFill>
                <a:latin typeface="CORESANSG-EXTRALIGHT" panose="020B0203030302020202" pitchFamily="34" charset="77"/>
              </a:defRPr>
            </a:lvl2pPr>
            <a:lvl3pPr marL="914400" indent="0" algn="ctr">
              <a:buNone/>
              <a:defRPr b="0" i="0">
                <a:solidFill>
                  <a:schemeClr val="bg1"/>
                </a:solidFill>
                <a:latin typeface="CORESANSG-EXTRALIGHT" panose="020B0203030302020202" pitchFamily="34" charset="77"/>
              </a:defRPr>
            </a:lvl3pPr>
            <a:lvl4pPr marL="1371600" indent="0" algn="ctr">
              <a:buNone/>
              <a:defRPr b="0" i="0">
                <a:solidFill>
                  <a:schemeClr val="bg1"/>
                </a:solidFill>
                <a:latin typeface="CORESANSG-EXTRALIGHT" panose="020B0203030302020202" pitchFamily="34" charset="77"/>
              </a:defRPr>
            </a:lvl4pPr>
            <a:lvl5pPr marL="1828800" indent="0" algn="ctr">
              <a:buNone/>
              <a:defRPr b="0" i="0">
                <a:solidFill>
                  <a:schemeClr val="bg1"/>
                </a:solidFill>
                <a:latin typeface="CORESANSG-EXTRALIGHT" panose="020B0203030302020202" pitchFamily="34" charset="77"/>
              </a:defRPr>
            </a:lvl5pPr>
          </a:lstStyle>
          <a:p>
            <a:pPr lvl="0"/>
            <a:r>
              <a:rPr lang="en-GB"/>
              <a:t>Click to edit Master text</a:t>
            </a:r>
          </a:p>
        </p:txBody>
      </p:sp>
      <p:sp>
        <p:nvSpPr>
          <p:cNvPr id="8" name="Title Placeholder 1">
            <a:extLst>
              <a:ext uri="{FF2B5EF4-FFF2-40B4-BE49-F238E27FC236}">
                <a16:creationId xmlns:a16="http://schemas.microsoft.com/office/drawing/2014/main" id="{86C121B3-7D75-6C41-B021-161D64F7EF2F}"/>
              </a:ext>
            </a:extLst>
          </p:cNvPr>
          <p:cNvSpPr>
            <a:spLocks noGrp="1"/>
          </p:cNvSpPr>
          <p:nvPr>
            <p:ph type="title" hasCustomPrompt="1"/>
          </p:nvPr>
        </p:nvSpPr>
        <p:spPr>
          <a:xfrm>
            <a:off x="2879517" y="247330"/>
            <a:ext cx="6432963" cy="612680"/>
          </a:xfrm>
          <a:prstGeom prst="rect">
            <a:avLst/>
          </a:prstGeom>
        </p:spPr>
        <p:txBody>
          <a:bodyPr vert="horz" lIns="91440" tIns="45720" rIns="91440" bIns="45720" rtlCol="0" anchor="ctr">
            <a:normAutofit/>
          </a:bodyPr>
          <a:lstStyle>
            <a:lvl1pPr algn="ctr">
              <a:defRPr>
                <a:solidFill>
                  <a:schemeClr val="bg1"/>
                </a:solidFill>
              </a:defRPr>
            </a:lvl1pPr>
          </a:lstStyle>
          <a:p>
            <a:r>
              <a:rPr lang="en-GB"/>
              <a:t>CLICK TO EDIT TITLE</a:t>
            </a:r>
            <a:endParaRPr lang="en-US"/>
          </a:p>
        </p:txBody>
      </p:sp>
      <p:grpSp>
        <p:nvGrpSpPr>
          <p:cNvPr id="30" name="Group 29">
            <a:extLst>
              <a:ext uri="{FF2B5EF4-FFF2-40B4-BE49-F238E27FC236}">
                <a16:creationId xmlns:a16="http://schemas.microsoft.com/office/drawing/2014/main" id="{3465FE3C-F2E7-1F43-8E89-3FE518EDF9F4}"/>
              </a:ext>
            </a:extLst>
          </p:cNvPr>
          <p:cNvGrpSpPr/>
          <p:nvPr userDrawn="1"/>
        </p:nvGrpSpPr>
        <p:grpSpPr>
          <a:xfrm>
            <a:off x="1213420" y="1716744"/>
            <a:ext cx="9532195" cy="5131222"/>
            <a:chOff x="1531778" y="1344905"/>
            <a:chExt cx="9532195" cy="5131222"/>
          </a:xfrm>
        </p:grpSpPr>
        <p:pic>
          <p:nvPicPr>
            <p:cNvPr id="4" name="Picture 3" descr="A map of the world&#10;&#10;Description automatically generated with medium confidence">
              <a:extLst>
                <a:ext uri="{FF2B5EF4-FFF2-40B4-BE49-F238E27FC236}">
                  <a16:creationId xmlns:a16="http://schemas.microsoft.com/office/drawing/2014/main" id="{E932CF54-2DAA-E342-98A2-3E9C87C5E793}"/>
                </a:ext>
              </a:extLst>
            </p:cNvPr>
            <p:cNvPicPr>
              <a:picLocks noChangeAspect="1"/>
            </p:cNvPicPr>
            <p:nvPr userDrawn="1"/>
          </p:nvPicPr>
          <p:blipFill>
            <a:blip r:embed="rId2"/>
            <a:stretch>
              <a:fillRect/>
            </a:stretch>
          </p:blipFill>
          <p:spPr>
            <a:xfrm>
              <a:off x="1531778" y="1344905"/>
              <a:ext cx="9532195" cy="5131222"/>
            </a:xfrm>
            <a:prstGeom prst="rect">
              <a:avLst/>
            </a:prstGeom>
          </p:spPr>
        </p:pic>
        <p:grpSp>
          <p:nvGrpSpPr>
            <p:cNvPr id="5" name="Group 4">
              <a:extLst>
                <a:ext uri="{FF2B5EF4-FFF2-40B4-BE49-F238E27FC236}">
                  <a16:creationId xmlns:a16="http://schemas.microsoft.com/office/drawing/2014/main" id="{2A5CEA54-D8D0-144F-8B50-A15075817B88}"/>
                </a:ext>
              </a:extLst>
            </p:cNvPr>
            <p:cNvGrpSpPr/>
            <p:nvPr userDrawn="1"/>
          </p:nvGrpSpPr>
          <p:grpSpPr>
            <a:xfrm>
              <a:off x="4543467" y="2895144"/>
              <a:ext cx="4667275" cy="2282635"/>
              <a:chOff x="8631725" y="7259390"/>
              <a:chExt cx="8976547" cy="3885549"/>
            </a:xfrm>
          </p:grpSpPr>
          <p:sp>
            <p:nvSpPr>
              <p:cNvPr id="9" name="Shape 46">
                <a:extLst>
                  <a:ext uri="{FF2B5EF4-FFF2-40B4-BE49-F238E27FC236}">
                    <a16:creationId xmlns:a16="http://schemas.microsoft.com/office/drawing/2014/main" id="{C2166069-882D-A742-99D7-CC29834E8E6E}"/>
                  </a:ext>
                </a:extLst>
              </p:cNvPr>
              <p:cNvSpPr txBox="1">
                <a:spLocks noChangeArrowheads="1"/>
              </p:cNvSpPr>
              <p:nvPr userDrawn="1"/>
            </p:nvSpPr>
            <p:spPr bwMode="auto">
              <a:xfrm>
                <a:off x="8631725" y="9448201"/>
                <a:ext cx="1689622"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BRAZIL</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0" name="Shape 46">
                <a:extLst>
                  <a:ext uri="{FF2B5EF4-FFF2-40B4-BE49-F238E27FC236}">
                    <a16:creationId xmlns:a16="http://schemas.microsoft.com/office/drawing/2014/main" id="{4218D1C5-1C12-4240-B7C7-DD0FCF205198}"/>
                  </a:ext>
                </a:extLst>
              </p:cNvPr>
              <p:cNvSpPr txBox="1">
                <a:spLocks noChangeArrowheads="1"/>
              </p:cNvSpPr>
              <p:nvPr userDrawn="1"/>
            </p:nvSpPr>
            <p:spPr bwMode="auto">
              <a:xfrm>
                <a:off x="9197531" y="7379318"/>
                <a:ext cx="2060607"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PORTUGAL</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1" name="Shape 46">
                <a:extLst>
                  <a:ext uri="{FF2B5EF4-FFF2-40B4-BE49-F238E27FC236}">
                    <a16:creationId xmlns:a16="http://schemas.microsoft.com/office/drawing/2014/main" id="{FCFDA3E5-BD32-E54F-BD46-CDDD603468DA}"/>
                  </a:ext>
                </a:extLst>
              </p:cNvPr>
              <p:cNvSpPr txBox="1">
                <a:spLocks noChangeArrowheads="1"/>
              </p:cNvSpPr>
              <p:nvPr userDrawn="1"/>
            </p:nvSpPr>
            <p:spPr bwMode="auto">
              <a:xfrm>
                <a:off x="11424421" y="9374066"/>
                <a:ext cx="1867793" cy="63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UGANDA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2" name="Shape 46">
                <a:extLst>
                  <a:ext uri="{FF2B5EF4-FFF2-40B4-BE49-F238E27FC236}">
                    <a16:creationId xmlns:a16="http://schemas.microsoft.com/office/drawing/2014/main" id="{6C75D4CA-A20A-D04B-B6CB-49509B444949}"/>
                  </a:ext>
                </a:extLst>
              </p:cNvPr>
              <p:cNvSpPr txBox="1">
                <a:spLocks noChangeArrowheads="1"/>
              </p:cNvSpPr>
              <p:nvPr userDrawn="1"/>
            </p:nvSpPr>
            <p:spPr bwMode="auto">
              <a:xfrm>
                <a:off x="11377375" y="10578443"/>
                <a:ext cx="2000696"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TANZANIA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3" name="Shape 46">
                <a:extLst>
                  <a:ext uri="{FF2B5EF4-FFF2-40B4-BE49-F238E27FC236}">
                    <a16:creationId xmlns:a16="http://schemas.microsoft.com/office/drawing/2014/main" id="{5D9BFE1E-EB75-694F-B104-EA32262B70DF}"/>
                  </a:ext>
                </a:extLst>
              </p:cNvPr>
              <p:cNvSpPr txBox="1">
                <a:spLocks noChangeArrowheads="1"/>
              </p:cNvSpPr>
              <p:nvPr userDrawn="1"/>
            </p:nvSpPr>
            <p:spPr bwMode="auto">
              <a:xfrm>
                <a:off x="13117976" y="9547144"/>
                <a:ext cx="1689651"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KENYA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4" name="Shape 46">
                <a:extLst>
                  <a:ext uri="{FF2B5EF4-FFF2-40B4-BE49-F238E27FC236}">
                    <a16:creationId xmlns:a16="http://schemas.microsoft.com/office/drawing/2014/main" id="{7CEDCE2B-7A6E-514F-933D-895B16C16843}"/>
                  </a:ext>
                </a:extLst>
              </p:cNvPr>
              <p:cNvSpPr txBox="1">
                <a:spLocks noChangeArrowheads="1"/>
              </p:cNvSpPr>
              <p:nvPr userDrawn="1"/>
            </p:nvSpPr>
            <p:spPr bwMode="auto">
              <a:xfrm>
                <a:off x="13155527" y="8992297"/>
                <a:ext cx="2122581" cy="49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PAKISTAN</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5" name="Shape 46">
                <a:extLst>
                  <a:ext uri="{FF2B5EF4-FFF2-40B4-BE49-F238E27FC236}">
                    <a16:creationId xmlns:a16="http://schemas.microsoft.com/office/drawing/2014/main" id="{F637D6A7-7509-B04C-9427-7797188BDDFC}"/>
                  </a:ext>
                </a:extLst>
              </p:cNvPr>
              <p:cNvSpPr txBox="1">
                <a:spLocks noChangeArrowheads="1"/>
              </p:cNvSpPr>
              <p:nvPr userDrawn="1"/>
            </p:nvSpPr>
            <p:spPr bwMode="auto">
              <a:xfrm>
                <a:off x="15447344" y="8035940"/>
                <a:ext cx="1689651"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INDIA</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6" name="Shape 46">
                <a:extLst>
                  <a:ext uri="{FF2B5EF4-FFF2-40B4-BE49-F238E27FC236}">
                    <a16:creationId xmlns:a16="http://schemas.microsoft.com/office/drawing/2014/main" id="{9EB4DFC2-7B83-9B45-BE72-BA762D5E4693}"/>
                  </a:ext>
                </a:extLst>
              </p:cNvPr>
              <p:cNvSpPr txBox="1">
                <a:spLocks noChangeArrowheads="1"/>
              </p:cNvSpPr>
              <p:nvPr userDrawn="1"/>
            </p:nvSpPr>
            <p:spPr bwMode="auto">
              <a:xfrm>
                <a:off x="14925641" y="7259390"/>
                <a:ext cx="2682631" cy="70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KYRGYZSTAN</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7" name="Shape 46">
                <a:extLst>
                  <a:ext uri="{FF2B5EF4-FFF2-40B4-BE49-F238E27FC236}">
                    <a16:creationId xmlns:a16="http://schemas.microsoft.com/office/drawing/2014/main" id="{E4A5A3C0-D224-B141-B3BF-E6E9A612EC8B}"/>
                  </a:ext>
                </a:extLst>
              </p:cNvPr>
              <p:cNvSpPr txBox="1">
                <a:spLocks noChangeArrowheads="1"/>
              </p:cNvSpPr>
              <p:nvPr userDrawn="1"/>
            </p:nvSpPr>
            <p:spPr bwMode="auto">
              <a:xfrm>
                <a:off x="12912493" y="7466835"/>
                <a:ext cx="2186610" cy="5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TAJIKISTAN</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sp>
            <p:nvSpPr>
              <p:cNvPr id="18" name="Shape 46">
                <a:extLst>
                  <a:ext uri="{FF2B5EF4-FFF2-40B4-BE49-F238E27FC236}">
                    <a16:creationId xmlns:a16="http://schemas.microsoft.com/office/drawing/2014/main" id="{C094DCF8-E662-1347-B3C9-33C420A2C102}"/>
                  </a:ext>
                </a:extLst>
              </p:cNvPr>
              <p:cNvSpPr txBox="1">
                <a:spLocks noChangeArrowheads="1"/>
              </p:cNvSpPr>
              <p:nvPr userDrawn="1"/>
            </p:nvSpPr>
            <p:spPr bwMode="auto">
              <a:xfrm>
                <a:off x="12509357" y="7881167"/>
                <a:ext cx="2362997" cy="55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25" tIns="91400" rIns="182825" bIns="914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lnSpc>
                    <a:spcPct val="140000"/>
                  </a:lnSpc>
                  <a:buClr>
                    <a:srgbClr val="91969B"/>
                  </a:buClr>
                  <a:buSzPct val="25000"/>
                  <a:buFont typeface="Arial" panose="020B0604020202020204" pitchFamily="34" charset="0"/>
                  <a:buNone/>
                </a:pPr>
                <a:r>
                  <a:rPr lang="en-US" altLang="en-PT" sz="1100">
                    <a:solidFill>
                      <a:sysClr val="windowText" lastClr="000000"/>
                    </a:solidFill>
                    <a:latin typeface="CoreSansG-Regular" panose="020B0503030302020202" pitchFamily="34" charset="77"/>
                    <a:sym typeface="Lato" panose="020F0502020204030203" pitchFamily="34" charset="77"/>
                  </a:rPr>
                  <a:t>AFGANISTAN</a:t>
                </a:r>
                <a:endParaRPr lang="en-US" altLang="en-PT" sz="1100" b="1">
                  <a:solidFill>
                    <a:sysClr val="windowText" lastClr="000000"/>
                  </a:solidFill>
                  <a:latin typeface="CoreSansG-Italic" panose="020B0503030302020202" pitchFamily="34" charset="77"/>
                  <a:sym typeface="Lato" panose="020F0502020204030203" pitchFamily="34" charset="77"/>
                </a:endParaRPr>
              </a:p>
            </p:txBody>
          </p:sp>
          <p:cxnSp>
            <p:nvCxnSpPr>
              <p:cNvPr id="19" name="Straight Connector 18">
                <a:extLst>
                  <a:ext uri="{FF2B5EF4-FFF2-40B4-BE49-F238E27FC236}">
                    <a16:creationId xmlns:a16="http://schemas.microsoft.com/office/drawing/2014/main" id="{07428048-F755-7C40-A6FF-69C065DD9810}"/>
                  </a:ext>
                </a:extLst>
              </p:cNvPr>
              <p:cNvCxnSpPr>
                <a:cxnSpLocks/>
              </p:cNvCxnSpPr>
              <p:nvPr userDrawn="1"/>
            </p:nvCxnSpPr>
            <p:spPr>
              <a:xfrm>
                <a:off x="11000948" y="7658293"/>
                <a:ext cx="0" cy="494514"/>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F177627-BA21-334A-816A-8AD57BB1A6D6}"/>
                  </a:ext>
                </a:extLst>
              </p:cNvPr>
              <p:cNvCxnSpPr>
                <a:cxnSpLocks/>
              </p:cNvCxnSpPr>
              <p:nvPr userDrawn="1"/>
            </p:nvCxnSpPr>
            <p:spPr>
              <a:xfrm>
                <a:off x="8776644" y="9711493"/>
                <a:ext cx="0" cy="839512"/>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5CDD73A-5929-4A4F-B003-AE3E3C0F77C4}"/>
                  </a:ext>
                </a:extLst>
              </p:cNvPr>
              <p:cNvCxnSpPr>
                <a:cxnSpLocks/>
              </p:cNvCxnSpPr>
              <p:nvPr userDrawn="1"/>
            </p:nvCxnSpPr>
            <p:spPr>
              <a:xfrm>
                <a:off x="13025418" y="9638708"/>
                <a:ext cx="0" cy="44811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B38E830-E6BD-9047-9AF5-25A75BF2F7BD}"/>
                  </a:ext>
                </a:extLst>
              </p:cNvPr>
              <p:cNvCxnSpPr>
                <a:cxnSpLocks/>
              </p:cNvCxnSpPr>
              <p:nvPr userDrawn="1"/>
            </p:nvCxnSpPr>
            <p:spPr>
              <a:xfrm>
                <a:off x="13091531" y="10435647"/>
                <a:ext cx="0" cy="616691"/>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29112CA-4277-A247-BA0F-B0870851DD62}"/>
                  </a:ext>
                </a:extLst>
              </p:cNvPr>
              <p:cNvCxnSpPr>
                <a:cxnSpLocks/>
              </p:cNvCxnSpPr>
              <p:nvPr userDrawn="1"/>
            </p:nvCxnSpPr>
            <p:spPr>
              <a:xfrm>
                <a:off x="13329483" y="9830392"/>
                <a:ext cx="0" cy="364582"/>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51C8175-6A1E-3045-AB9E-DCCA0AB1139D}"/>
                  </a:ext>
                </a:extLst>
              </p:cNvPr>
              <p:cNvCxnSpPr>
                <a:cxnSpLocks/>
              </p:cNvCxnSpPr>
              <p:nvPr userDrawn="1"/>
            </p:nvCxnSpPr>
            <p:spPr>
              <a:xfrm>
                <a:off x="14885577" y="8826020"/>
                <a:ext cx="0" cy="637953"/>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95C20B-A74A-E44D-A061-D91BCE579043}"/>
                  </a:ext>
                </a:extLst>
              </p:cNvPr>
              <p:cNvCxnSpPr>
                <a:cxnSpLocks/>
              </p:cNvCxnSpPr>
              <p:nvPr userDrawn="1"/>
            </p:nvCxnSpPr>
            <p:spPr>
              <a:xfrm>
                <a:off x="14653573" y="8152807"/>
                <a:ext cx="0" cy="351073"/>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40E4C0D-DECD-ED47-AD56-254ABDF63026}"/>
                  </a:ext>
                </a:extLst>
              </p:cNvPr>
              <p:cNvCxnSpPr>
                <a:cxnSpLocks/>
              </p:cNvCxnSpPr>
              <p:nvPr userDrawn="1"/>
            </p:nvCxnSpPr>
            <p:spPr>
              <a:xfrm>
                <a:off x="15644194" y="8328344"/>
                <a:ext cx="0" cy="730101"/>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4289C25-82DB-8146-A951-38FAA7FFDD14}"/>
                  </a:ext>
                </a:extLst>
              </p:cNvPr>
              <p:cNvCxnSpPr>
                <a:cxnSpLocks/>
              </p:cNvCxnSpPr>
              <p:nvPr userDrawn="1"/>
            </p:nvCxnSpPr>
            <p:spPr>
              <a:xfrm>
                <a:off x="14885577" y="7744613"/>
                <a:ext cx="0" cy="540586"/>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9C9C108-BA03-DD4D-AB90-611FFC318A40}"/>
                  </a:ext>
                </a:extLst>
              </p:cNvPr>
              <p:cNvCxnSpPr>
                <a:cxnSpLocks/>
              </p:cNvCxnSpPr>
              <p:nvPr userDrawn="1"/>
            </p:nvCxnSpPr>
            <p:spPr>
              <a:xfrm>
                <a:off x="15101065" y="7539215"/>
                <a:ext cx="0" cy="540586"/>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31" name="Picture 30" descr="Logo&#10;&#10;Description automatically generated with medium confidence">
            <a:extLst>
              <a:ext uri="{FF2B5EF4-FFF2-40B4-BE49-F238E27FC236}">
                <a16:creationId xmlns:a16="http://schemas.microsoft.com/office/drawing/2014/main" id="{EA4FDAFD-C7D5-1545-9120-64BE51CA4C2E}"/>
              </a:ext>
            </a:extLst>
          </p:cNvPr>
          <p:cNvPicPr>
            <a:picLocks noChangeAspect="1"/>
          </p:cNvPicPr>
          <p:nvPr userDrawn="1"/>
        </p:nvPicPr>
        <p:blipFill>
          <a:blip r:embed="rId3"/>
          <a:stretch>
            <a:fillRect/>
          </a:stretch>
        </p:blipFill>
        <p:spPr>
          <a:xfrm>
            <a:off x="11252062" y="6361410"/>
            <a:ext cx="939938" cy="486556"/>
          </a:xfrm>
          <a:prstGeom prst="rect">
            <a:avLst/>
          </a:prstGeom>
        </p:spPr>
      </p:pic>
    </p:spTree>
    <p:extLst>
      <p:ext uri="{BB962C8B-B14F-4D97-AF65-F5344CB8AC3E}">
        <p14:creationId xmlns:p14="http://schemas.microsoft.com/office/powerpoint/2010/main" val="4256132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BD56667-D82A-8F48-9B2B-71F2B3C3D207}"/>
              </a:ext>
            </a:extLst>
          </p:cNvPr>
          <p:cNvSpPr>
            <a:spLocks noGrp="1"/>
          </p:cNvSpPr>
          <p:nvPr>
            <p:ph type="pic" sz="quarter" idx="10"/>
          </p:nvPr>
        </p:nvSpPr>
        <p:spPr>
          <a:xfrm>
            <a:off x="1" y="0"/>
            <a:ext cx="6096000" cy="6858000"/>
          </a:xfrm>
          <a:prstGeom prst="rect">
            <a:avLst/>
          </a:prstGeom>
        </p:spPr>
        <p:txBody>
          <a:bodyPr/>
          <a:lstStyle/>
          <a:p>
            <a:endParaRPr lang="en-GB"/>
          </a:p>
        </p:txBody>
      </p:sp>
      <p:sp>
        <p:nvSpPr>
          <p:cNvPr id="17" name="Text Placeholder 15">
            <a:extLst>
              <a:ext uri="{FF2B5EF4-FFF2-40B4-BE49-F238E27FC236}">
                <a16:creationId xmlns:a16="http://schemas.microsoft.com/office/drawing/2014/main" id="{64438F9E-7296-8446-AC7C-B1C157A4BA9B}"/>
              </a:ext>
            </a:extLst>
          </p:cNvPr>
          <p:cNvSpPr>
            <a:spLocks noGrp="1"/>
          </p:cNvSpPr>
          <p:nvPr>
            <p:ph type="body" sz="quarter" idx="11" hasCustomPrompt="1"/>
          </p:nvPr>
        </p:nvSpPr>
        <p:spPr>
          <a:xfrm>
            <a:off x="6551034" y="1358807"/>
            <a:ext cx="5065233" cy="4449327"/>
          </a:xfrm>
          <a:prstGeom prst="rect">
            <a:avLst/>
          </a:prstGeom>
        </p:spPr>
        <p:txBody>
          <a:bodyPr/>
          <a:lstStyle>
            <a:lvl1pPr marL="457200" indent="-457200">
              <a:lnSpc>
                <a:spcPct val="200000"/>
              </a:lnSpc>
              <a:buClr>
                <a:srgbClr val="00B0F0"/>
              </a:buClr>
              <a:buFont typeface="Wingdings" pitchFamily="2" charset="2"/>
              <a:buChar char="q"/>
              <a:defRPr b="0" i="0">
                <a:latin typeface="CORESANSG-EXTRALIGHT" panose="020B0203030302020202" pitchFamily="34" charset="77"/>
              </a:defRPr>
            </a:lvl1pPr>
            <a:lvl2pPr marL="457200" indent="0">
              <a:buClr>
                <a:srgbClr val="00B0F0"/>
              </a:buClr>
              <a:buFont typeface="Wingdings" pitchFamily="2" charset="2"/>
              <a:buNone/>
              <a:defRPr b="0" i="0">
                <a:latin typeface="CORESANSG-EXTRALIGHT" panose="020B0203030302020202" pitchFamily="34" charset="77"/>
              </a:defRPr>
            </a:lvl2pPr>
            <a:lvl3pPr marL="914400" indent="0">
              <a:buClr>
                <a:srgbClr val="00B0F0"/>
              </a:buClr>
              <a:buFont typeface="Wingdings" pitchFamily="2" charset="2"/>
              <a:buNone/>
              <a:defRPr b="0" i="0">
                <a:latin typeface="CORESANSG-EXTRALIGHT" panose="020B0203030302020202" pitchFamily="34" charset="77"/>
              </a:defRPr>
            </a:lvl3pPr>
            <a:lvl4pPr marL="1657350" indent="-285750">
              <a:buClr>
                <a:srgbClr val="00B0F0"/>
              </a:buClr>
              <a:buFont typeface="Wingdings" pitchFamily="2" charset="2"/>
              <a:buChar char="q"/>
              <a:defRPr b="0" i="0">
                <a:latin typeface="CORESANSG-EXTRALIGHT" panose="020B0203030302020202" pitchFamily="34" charset="77"/>
              </a:defRPr>
            </a:lvl4pPr>
            <a:lvl5pPr marL="2114550" indent="-285750">
              <a:buClr>
                <a:srgbClr val="00B0F0"/>
              </a:buClr>
              <a:buFont typeface="Wingdings" pitchFamily="2" charset="2"/>
              <a:buChar char="q"/>
              <a:defRPr b="0" i="0">
                <a:latin typeface="CORESANSG-EXTRALIGHT" panose="020B0203030302020202" pitchFamily="34" charset="77"/>
              </a:defRPr>
            </a:lvl5pPr>
          </a:lstStyle>
          <a:p>
            <a:pPr lvl="0"/>
            <a:r>
              <a:rPr lang="en-GB"/>
              <a:t>Write here a good list</a:t>
            </a:r>
          </a:p>
          <a:p>
            <a:pPr lvl="0"/>
            <a:r>
              <a:rPr lang="en-GB"/>
              <a:t>Second level</a:t>
            </a:r>
          </a:p>
          <a:p>
            <a:pPr lvl="0"/>
            <a:r>
              <a:rPr lang="en-GB"/>
              <a:t>Third level</a:t>
            </a:r>
          </a:p>
          <a:p>
            <a:pPr lvl="0"/>
            <a:r>
              <a:rPr lang="en-GB"/>
              <a:t>Fourth</a:t>
            </a:r>
          </a:p>
          <a:p>
            <a:pPr lvl="0"/>
            <a:endParaRPr lang="en-GB"/>
          </a:p>
        </p:txBody>
      </p:sp>
    </p:spTree>
    <p:extLst>
      <p:ext uri="{BB962C8B-B14F-4D97-AF65-F5344CB8AC3E}">
        <p14:creationId xmlns:p14="http://schemas.microsoft.com/office/powerpoint/2010/main" val="2887485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8BFD0EA-D1AF-794D-A124-00DD5A5C7FB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47932"/>
          <a:stretch>
            <a:fillRect/>
          </a:stretch>
        </p:blipFill>
        <p:spPr bwMode="auto">
          <a:xfrm>
            <a:off x="9806152" y="533618"/>
            <a:ext cx="2385848" cy="4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Placeholder 1">
            <a:extLst>
              <a:ext uri="{FF2B5EF4-FFF2-40B4-BE49-F238E27FC236}">
                <a16:creationId xmlns:a16="http://schemas.microsoft.com/office/drawing/2014/main" id="{8A71DA54-CE6E-514D-B69C-D6699FDAE555}"/>
              </a:ext>
            </a:extLst>
          </p:cNvPr>
          <p:cNvSpPr>
            <a:spLocks noGrp="1"/>
          </p:cNvSpPr>
          <p:nvPr>
            <p:ph type="title" hasCustomPrompt="1"/>
          </p:nvPr>
        </p:nvSpPr>
        <p:spPr>
          <a:xfrm>
            <a:off x="950335" y="1863148"/>
            <a:ext cx="8347364"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7" name="Text Placeholder 15">
            <a:extLst>
              <a:ext uri="{FF2B5EF4-FFF2-40B4-BE49-F238E27FC236}">
                <a16:creationId xmlns:a16="http://schemas.microsoft.com/office/drawing/2014/main" id="{4A00B917-E4F4-3F45-8F9D-3CF56DA9331B}"/>
              </a:ext>
            </a:extLst>
          </p:cNvPr>
          <p:cNvSpPr>
            <a:spLocks noGrp="1"/>
          </p:cNvSpPr>
          <p:nvPr>
            <p:ph type="body" sz="quarter" idx="10"/>
          </p:nvPr>
        </p:nvSpPr>
        <p:spPr>
          <a:xfrm>
            <a:off x="950335" y="2920907"/>
            <a:ext cx="8347364"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970845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C8FCBA-662A-E042-93EF-423207FDE690}"/>
              </a:ext>
            </a:extLst>
          </p:cNvPr>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a:extLst>
              <a:ext uri="{FF2B5EF4-FFF2-40B4-BE49-F238E27FC236}">
                <a16:creationId xmlns:a16="http://schemas.microsoft.com/office/drawing/2014/main" id="{E8BFD0EA-D1AF-794D-A124-00DD5A5C7FB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47932"/>
          <a:stretch>
            <a:fillRect/>
          </a:stretch>
        </p:blipFill>
        <p:spPr bwMode="auto">
          <a:xfrm>
            <a:off x="9806152" y="457852"/>
            <a:ext cx="2385848" cy="427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Placeholder 1">
            <a:extLst>
              <a:ext uri="{FF2B5EF4-FFF2-40B4-BE49-F238E27FC236}">
                <a16:creationId xmlns:a16="http://schemas.microsoft.com/office/drawing/2014/main" id="{8A71DA54-CE6E-514D-B69C-D6699FDAE555}"/>
              </a:ext>
            </a:extLst>
          </p:cNvPr>
          <p:cNvSpPr>
            <a:spLocks noGrp="1"/>
          </p:cNvSpPr>
          <p:nvPr>
            <p:ph type="title" hasCustomPrompt="1"/>
          </p:nvPr>
        </p:nvSpPr>
        <p:spPr>
          <a:xfrm>
            <a:off x="950335" y="1863148"/>
            <a:ext cx="8347364" cy="808616"/>
          </a:xfrm>
          <a:prstGeom prst="rect">
            <a:avLst/>
          </a:prstGeom>
        </p:spPr>
        <p:txBody>
          <a:bodyPr vert="horz" lIns="91440" tIns="45720" rIns="91440" bIns="45720" rtlCol="0" anchor="ctr">
            <a:normAutofit/>
          </a:bodyPr>
          <a:lstStyle>
            <a:lvl1pPr>
              <a:defRPr>
                <a:solidFill>
                  <a:schemeClr val="bg1"/>
                </a:solidFill>
              </a:defRPr>
            </a:lvl1pPr>
          </a:lstStyle>
          <a:p>
            <a:r>
              <a:rPr lang="en-GB"/>
              <a:t>CLICK TO EDIT TITLE</a:t>
            </a:r>
            <a:endParaRPr lang="en-US"/>
          </a:p>
        </p:txBody>
      </p:sp>
      <p:sp>
        <p:nvSpPr>
          <p:cNvPr id="7" name="Text Placeholder 15">
            <a:extLst>
              <a:ext uri="{FF2B5EF4-FFF2-40B4-BE49-F238E27FC236}">
                <a16:creationId xmlns:a16="http://schemas.microsoft.com/office/drawing/2014/main" id="{4A00B917-E4F4-3F45-8F9D-3CF56DA9331B}"/>
              </a:ext>
            </a:extLst>
          </p:cNvPr>
          <p:cNvSpPr>
            <a:spLocks noGrp="1"/>
          </p:cNvSpPr>
          <p:nvPr>
            <p:ph type="body" sz="quarter" idx="10"/>
          </p:nvPr>
        </p:nvSpPr>
        <p:spPr>
          <a:xfrm>
            <a:off x="950335" y="2920907"/>
            <a:ext cx="8347364" cy="2143125"/>
          </a:xfrm>
          <a:prstGeom prst="rect">
            <a:avLst/>
          </a:prstGeom>
        </p:spPr>
        <p:txBody>
          <a:bodyPr/>
          <a:lstStyle>
            <a:lvl1pPr marL="0" indent="0">
              <a:buNone/>
              <a:defRPr b="0" i="0">
                <a:solidFill>
                  <a:schemeClr val="bg1"/>
                </a:solidFill>
                <a:latin typeface="CORESANSG-EXTRALIGHT" panose="020B0203030302020202" pitchFamily="34" charset="77"/>
              </a:defRPr>
            </a:lvl1pPr>
            <a:lvl2pPr marL="457200" indent="0">
              <a:buNone/>
              <a:defRPr b="0" i="0">
                <a:solidFill>
                  <a:schemeClr val="bg1"/>
                </a:solidFill>
                <a:latin typeface="CORESANSG-EXTRALIGHT" panose="020B0203030302020202" pitchFamily="34" charset="77"/>
              </a:defRPr>
            </a:lvl2pPr>
            <a:lvl3pPr marL="914400" indent="0">
              <a:buNone/>
              <a:defRPr b="0" i="0">
                <a:solidFill>
                  <a:schemeClr val="bg1"/>
                </a:solidFill>
                <a:latin typeface="CORESANSG-EXTRALIGHT" panose="020B0203030302020202" pitchFamily="34" charset="77"/>
              </a:defRPr>
            </a:lvl3pPr>
            <a:lvl4pPr marL="1371600" indent="0">
              <a:buNone/>
              <a:defRPr b="0" i="0">
                <a:solidFill>
                  <a:schemeClr val="bg1"/>
                </a:solidFill>
                <a:latin typeface="CORESANSG-EXTRALIGHT" panose="020B0203030302020202" pitchFamily="34" charset="77"/>
              </a:defRPr>
            </a:lvl4pPr>
            <a:lvl5pPr marL="1828800" indent="0">
              <a:buNone/>
              <a:defRPr b="0" i="0">
                <a:solidFill>
                  <a:schemeClr val="bg1"/>
                </a:solidFill>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Logo&#10;&#10;Description automatically generated with medium confidence">
            <a:extLst>
              <a:ext uri="{FF2B5EF4-FFF2-40B4-BE49-F238E27FC236}">
                <a16:creationId xmlns:a16="http://schemas.microsoft.com/office/drawing/2014/main" id="{29D41042-9A1A-0547-8280-C261BFCEDF42}"/>
              </a:ext>
            </a:extLst>
          </p:cNvPr>
          <p:cNvPicPr>
            <a:picLocks noChangeAspect="1"/>
          </p:cNvPicPr>
          <p:nvPr userDrawn="1"/>
        </p:nvPicPr>
        <p:blipFill>
          <a:blip r:embed="rId3"/>
          <a:stretch>
            <a:fillRect/>
          </a:stretch>
        </p:blipFill>
        <p:spPr>
          <a:xfrm>
            <a:off x="11252062" y="6371444"/>
            <a:ext cx="939938" cy="486556"/>
          </a:xfrm>
          <a:prstGeom prst="rect">
            <a:avLst/>
          </a:prstGeom>
        </p:spPr>
      </p:pic>
    </p:spTree>
    <p:extLst>
      <p:ext uri="{BB962C8B-B14F-4D97-AF65-F5344CB8AC3E}">
        <p14:creationId xmlns:p14="http://schemas.microsoft.com/office/powerpoint/2010/main" val="2441789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0E0DEB26-DA79-024E-A426-457C382032A5}"/>
              </a:ext>
            </a:extLst>
          </p:cNvPr>
          <p:cNvSpPr>
            <a:spLocks noGrp="1"/>
          </p:cNvSpPr>
          <p:nvPr>
            <p:ph type="pic" sz="quarter" idx="10"/>
          </p:nvPr>
        </p:nvSpPr>
        <p:spPr>
          <a:xfrm>
            <a:off x="0" y="1"/>
            <a:ext cx="12192000" cy="2143126"/>
          </a:xfrm>
          <a:prstGeom prst="rect">
            <a:avLst/>
          </a:prstGeom>
        </p:spPr>
        <p:txBody>
          <a:bodyPr/>
          <a:lstStyle/>
          <a:p>
            <a:endParaRPr lang="en-GB"/>
          </a:p>
        </p:txBody>
      </p:sp>
      <p:sp>
        <p:nvSpPr>
          <p:cNvPr id="30" name="Title Placeholder 1">
            <a:extLst>
              <a:ext uri="{FF2B5EF4-FFF2-40B4-BE49-F238E27FC236}">
                <a16:creationId xmlns:a16="http://schemas.microsoft.com/office/drawing/2014/main" id="{33376E33-EAD7-5543-8D94-D9D54194A129}"/>
              </a:ext>
            </a:extLst>
          </p:cNvPr>
          <p:cNvSpPr>
            <a:spLocks noGrp="1"/>
          </p:cNvSpPr>
          <p:nvPr>
            <p:ph type="title" hasCustomPrompt="1"/>
          </p:nvPr>
        </p:nvSpPr>
        <p:spPr>
          <a:xfrm>
            <a:off x="1471034" y="26203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31" name="Text Placeholder 15">
            <a:extLst>
              <a:ext uri="{FF2B5EF4-FFF2-40B4-BE49-F238E27FC236}">
                <a16:creationId xmlns:a16="http://schemas.microsoft.com/office/drawing/2014/main" id="{1A9215DE-411F-2F48-83BE-34E91BE38B07}"/>
              </a:ext>
            </a:extLst>
          </p:cNvPr>
          <p:cNvSpPr>
            <a:spLocks noGrp="1"/>
          </p:cNvSpPr>
          <p:nvPr>
            <p:ph type="body" sz="quarter" idx="11"/>
          </p:nvPr>
        </p:nvSpPr>
        <p:spPr>
          <a:xfrm>
            <a:off x="1471034" y="36781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719398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descr="A picture containing person, crowd&#10;&#10;Description automatically generated">
            <a:extLst>
              <a:ext uri="{FF2B5EF4-FFF2-40B4-BE49-F238E27FC236}">
                <a16:creationId xmlns:a16="http://schemas.microsoft.com/office/drawing/2014/main" id="{EC460967-F580-654F-A07F-DDB8CFDA4745}"/>
              </a:ext>
            </a:extLst>
          </p:cNvPr>
          <p:cNvPicPr>
            <a:picLocks noChangeAspect="1"/>
          </p:cNvPicPr>
          <p:nvPr userDrawn="1"/>
        </p:nvPicPr>
        <p:blipFill rotWithShape="1">
          <a:blip r:embed="rId2"/>
          <a:srcRect l="17667" t="16376" r="2691" b="16376"/>
          <a:stretch/>
        </p:blipFill>
        <p:spPr>
          <a:xfrm>
            <a:off x="-12298" y="-1"/>
            <a:ext cx="12204298" cy="6858000"/>
          </a:xfrm>
          <a:prstGeom prst="rect">
            <a:avLst/>
          </a:prstGeom>
        </p:spPr>
      </p:pic>
      <p:sp>
        <p:nvSpPr>
          <p:cNvPr id="10" name="Rectangle 9">
            <a:extLst>
              <a:ext uri="{FF2B5EF4-FFF2-40B4-BE49-F238E27FC236}">
                <a16:creationId xmlns:a16="http://schemas.microsoft.com/office/drawing/2014/main" id="{9D4439F4-2C2F-6D41-BC13-16F73169B7FD}"/>
              </a:ext>
            </a:extLst>
          </p:cNvPr>
          <p:cNvSpPr/>
          <p:nvPr userDrawn="1"/>
        </p:nvSpPr>
        <p:spPr>
          <a:xfrm>
            <a:off x="4032435" y="-1"/>
            <a:ext cx="8159566" cy="6813529"/>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096000" y="3645998"/>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096000" y="4935032"/>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sp>
        <p:nvSpPr>
          <p:cNvPr id="2" name="TextBox 1">
            <a:extLst>
              <a:ext uri="{FF2B5EF4-FFF2-40B4-BE49-F238E27FC236}">
                <a16:creationId xmlns:a16="http://schemas.microsoft.com/office/drawing/2014/main" id="{A25C1E5D-CA9E-DE4B-9725-C0009D0AEC7E}"/>
              </a:ext>
            </a:extLst>
          </p:cNvPr>
          <p:cNvSpPr txBox="1"/>
          <p:nvPr userDrawn="1"/>
        </p:nvSpPr>
        <p:spPr>
          <a:xfrm>
            <a:off x="9130553" y="2869921"/>
            <a:ext cx="1628589" cy="523220"/>
          </a:xfrm>
          <a:prstGeom prst="rect">
            <a:avLst/>
          </a:prstGeom>
          <a:noFill/>
        </p:spPr>
        <p:txBody>
          <a:bodyPr wrap="square" rtlCol="0">
            <a:spAutoFit/>
          </a:bodyPr>
          <a:lstStyle/>
          <a:p>
            <a:pPr algn="r"/>
            <a:r>
              <a:rPr lang="en-GB" sz="2800" b="0" i="0">
                <a:solidFill>
                  <a:schemeClr val="accent2"/>
                </a:solidFill>
                <a:latin typeface="Montserrat" pitchFamily="2" charset="77"/>
              </a:rPr>
              <a:t>INDIA</a:t>
            </a:r>
          </a:p>
        </p:txBody>
      </p:sp>
      <p:pic>
        <p:nvPicPr>
          <p:cNvPr id="9" name="Picture 8" descr="Logo&#10;&#10;Description automatically generated">
            <a:extLst>
              <a:ext uri="{FF2B5EF4-FFF2-40B4-BE49-F238E27FC236}">
                <a16:creationId xmlns:a16="http://schemas.microsoft.com/office/drawing/2014/main" id="{9049C562-617B-A24D-9C7F-CA97C32A5CC2}"/>
              </a:ext>
            </a:extLst>
          </p:cNvPr>
          <p:cNvPicPr>
            <a:picLocks noChangeAspect="1"/>
          </p:cNvPicPr>
          <p:nvPr userDrawn="1"/>
        </p:nvPicPr>
        <p:blipFill rotWithShape="1">
          <a:blip r:embed="rId3"/>
          <a:srcRect b="17448"/>
          <a:stretch/>
        </p:blipFill>
        <p:spPr>
          <a:xfrm>
            <a:off x="5456724" y="89644"/>
            <a:ext cx="5953311" cy="3122358"/>
          </a:xfrm>
          <a:prstGeom prst="rect">
            <a:avLst/>
          </a:prstGeom>
        </p:spPr>
      </p:pic>
    </p:spTree>
    <p:extLst>
      <p:ext uri="{BB962C8B-B14F-4D97-AF65-F5344CB8AC3E}">
        <p14:creationId xmlns:p14="http://schemas.microsoft.com/office/powerpoint/2010/main" val="365223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0E0DEB26-DA79-024E-A426-457C382032A5}"/>
              </a:ext>
            </a:extLst>
          </p:cNvPr>
          <p:cNvSpPr>
            <a:spLocks noGrp="1"/>
          </p:cNvSpPr>
          <p:nvPr>
            <p:ph type="pic" sz="quarter" idx="10"/>
          </p:nvPr>
        </p:nvSpPr>
        <p:spPr>
          <a:xfrm>
            <a:off x="0" y="1"/>
            <a:ext cx="12192000" cy="2143126"/>
          </a:xfrm>
          <a:prstGeom prst="rect">
            <a:avLst/>
          </a:prstGeom>
        </p:spPr>
        <p:txBody>
          <a:bodyPr/>
          <a:lstStyle/>
          <a:p>
            <a:endParaRPr lang="en-GB"/>
          </a:p>
        </p:txBody>
      </p:sp>
      <p:sp>
        <p:nvSpPr>
          <p:cNvPr id="30" name="Title Placeholder 1">
            <a:extLst>
              <a:ext uri="{FF2B5EF4-FFF2-40B4-BE49-F238E27FC236}">
                <a16:creationId xmlns:a16="http://schemas.microsoft.com/office/drawing/2014/main" id="{33376E33-EAD7-5543-8D94-D9D54194A129}"/>
              </a:ext>
            </a:extLst>
          </p:cNvPr>
          <p:cNvSpPr>
            <a:spLocks noGrp="1"/>
          </p:cNvSpPr>
          <p:nvPr>
            <p:ph type="title" hasCustomPrompt="1"/>
          </p:nvPr>
        </p:nvSpPr>
        <p:spPr>
          <a:xfrm>
            <a:off x="1471034" y="26203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31" name="Text Placeholder 15">
            <a:extLst>
              <a:ext uri="{FF2B5EF4-FFF2-40B4-BE49-F238E27FC236}">
                <a16:creationId xmlns:a16="http://schemas.microsoft.com/office/drawing/2014/main" id="{1A9215DE-411F-2F48-83BE-34E91BE38B07}"/>
              </a:ext>
            </a:extLst>
          </p:cNvPr>
          <p:cNvSpPr>
            <a:spLocks noGrp="1"/>
          </p:cNvSpPr>
          <p:nvPr>
            <p:ph type="body" sz="quarter" idx="11"/>
          </p:nvPr>
        </p:nvSpPr>
        <p:spPr>
          <a:xfrm>
            <a:off x="1471034" y="36781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4">
            <a:extLst>
              <a:ext uri="{FF2B5EF4-FFF2-40B4-BE49-F238E27FC236}">
                <a16:creationId xmlns:a16="http://schemas.microsoft.com/office/drawing/2014/main" id="{FDB72C57-A7DF-1F44-92F5-45D0D8D9B1AC}"/>
              </a:ext>
            </a:extLst>
          </p:cNvPr>
          <p:cNvSpPr/>
          <p:nvPr userDrawn="1"/>
        </p:nvSpPr>
        <p:spPr>
          <a:xfrm>
            <a:off x="0" y="6795247"/>
            <a:ext cx="12192000" cy="10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9849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85446AF-92AD-8D45-AFC4-12705029EE14}"/>
              </a:ext>
            </a:extLst>
          </p:cNvPr>
          <p:cNvSpPr>
            <a:spLocks noGrp="1"/>
          </p:cNvSpPr>
          <p:nvPr>
            <p:ph type="title" hasCustomPrompt="1"/>
          </p:nvPr>
        </p:nvSpPr>
        <p:spPr>
          <a:xfrm>
            <a:off x="2317701" y="23155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8" name="Text Placeholder 15">
            <a:extLst>
              <a:ext uri="{FF2B5EF4-FFF2-40B4-BE49-F238E27FC236}">
                <a16:creationId xmlns:a16="http://schemas.microsoft.com/office/drawing/2014/main" id="{0B0B187F-F8A6-9943-85A6-24D5A2199434}"/>
              </a:ext>
            </a:extLst>
          </p:cNvPr>
          <p:cNvSpPr>
            <a:spLocks noGrp="1"/>
          </p:cNvSpPr>
          <p:nvPr>
            <p:ph type="body" sz="quarter" idx="11"/>
          </p:nvPr>
        </p:nvSpPr>
        <p:spPr>
          <a:xfrm>
            <a:off x="2317701" y="33733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9" name="Picture 9">
            <a:extLst>
              <a:ext uri="{FF2B5EF4-FFF2-40B4-BE49-F238E27FC236}">
                <a16:creationId xmlns:a16="http://schemas.microsoft.com/office/drawing/2014/main" id="{F16E004E-BC6F-6C42-A06D-00CBCBAC7DF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4581" r="-1"/>
          <a:stretch/>
        </p:blipFill>
        <p:spPr bwMode="auto">
          <a:xfrm rot="5400000">
            <a:off x="-3019426" y="3019425"/>
            <a:ext cx="6857999" cy="81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070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251A524D-A2E3-8F49-BC23-26F7144940D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4581" r="-1"/>
          <a:stretch/>
        </p:blipFill>
        <p:spPr bwMode="auto">
          <a:xfrm rot="5400000">
            <a:off x="-3019427" y="3019425"/>
            <a:ext cx="6857999" cy="81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5">
            <a:extLst>
              <a:ext uri="{FF2B5EF4-FFF2-40B4-BE49-F238E27FC236}">
                <a16:creationId xmlns:a16="http://schemas.microsoft.com/office/drawing/2014/main" id="{0F4AEA87-0449-924B-B5C4-E39CF4939A5D}"/>
              </a:ext>
            </a:extLst>
          </p:cNvPr>
          <p:cNvSpPr>
            <a:spLocks noGrp="1"/>
          </p:cNvSpPr>
          <p:nvPr>
            <p:ph type="body" sz="quarter" idx="11" hasCustomPrompt="1"/>
          </p:nvPr>
        </p:nvSpPr>
        <p:spPr>
          <a:xfrm>
            <a:off x="2605568" y="1204336"/>
            <a:ext cx="7554432" cy="4449327"/>
          </a:xfrm>
          <a:prstGeom prst="rect">
            <a:avLst/>
          </a:prstGeom>
        </p:spPr>
        <p:txBody>
          <a:bodyPr/>
          <a:lstStyle>
            <a:lvl1pPr marL="457200" indent="-457200">
              <a:lnSpc>
                <a:spcPct val="200000"/>
              </a:lnSpc>
              <a:buClr>
                <a:srgbClr val="00B0F0"/>
              </a:buClr>
              <a:buFont typeface="Wingdings" pitchFamily="2" charset="2"/>
              <a:buChar char="q"/>
              <a:defRPr b="0" i="0">
                <a:latin typeface="CORESANSG-EXTRALIGHT" panose="020B0203030302020202" pitchFamily="34" charset="77"/>
              </a:defRPr>
            </a:lvl1pPr>
            <a:lvl2pPr marL="457200" indent="0">
              <a:buClr>
                <a:srgbClr val="00B0F0"/>
              </a:buClr>
              <a:buFont typeface="Wingdings" pitchFamily="2" charset="2"/>
              <a:buNone/>
              <a:defRPr b="0" i="0">
                <a:latin typeface="CORESANSG-EXTRALIGHT" panose="020B0203030302020202" pitchFamily="34" charset="77"/>
              </a:defRPr>
            </a:lvl2pPr>
            <a:lvl3pPr marL="914400" indent="0">
              <a:buClr>
                <a:srgbClr val="00B0F0"/>
              </a:buClr>
              <a:buFont typeface="Wingdings" pitchFamily="2" charset="2"/>
              <a:buNone/>
              <a:defRPr b="0" i="0">
                <a:latin typeface="CORESANSG-EXTRALIGHT" panose="020B0203030302020202" pitchFamily="34" charset="77"/>
              </a:defRPr>
            </a:lvl3pPr>
            <a:lvl4pPr marL="1657350" indent="-285750">
              <a:buClr>
                <a:srgbClr val="00B0F0"/>
              </a:buClr>
              <a:buFont typeface="Wingdings" pitchFamily="2" charset="2"/>
              <a:buChar char="q"/>
              <a:defRPr b="0" i="0">
                <a:latin typeface="CORESANSG-EXTRALIGHT" panose="020B0203030302020202" pitchFamily="34" charset="77"/>
              </a:defRPr>
            </a:lvl4pPr>
            <a:lvl5pPr marL="2114550" indent="-285750">
              <a:buClr>
                <a:srgbClr val="00B0F0"/>
              </a:buClr>
              <a:buFont typeface="Wingdings" pitchFamily="2" charset="2"/>
              <a:buChar char="q"/>
              <a:defRPr b="0" i="0">
                <a:latin typeface="CORESANSG-EXTRALIGHT" panose="020B0203030302020202" pitchFamily="34" charset="77"/>
              </a:defRPr>
            </a:lvl5pPr>
          </a:lstStyle>
          <a:p>
            <a:pPr lvl="0"/>
            <a:r>
              <a:rPr lang="en-GB"/>
              <a:t>Write here a good list</a:t>
            </a:r>
          </a:p>
          <a:p>
            <a:pPr lvl="0"/>
            <a:r>
              <a:rPr lang="en-GB"/>
              <a:t>Second level</a:t>
            </a:r>
          </a:p>
          <a:p>
            <a:pPr lvl="0"/>
            <a:r>
              <a:rPr lang="en-GB"/>
              <a:t>Third level</a:t>
            </a:r>
          </a:p>
          <a:p>
            <a:pPr lvl="0"/>
            <a:r>
              <a:rPr lang="en-GB"/>
              <a:t>Fourth</a:t>
            </a:r>
          </a:p>
          <a:p>
            <a:pPr lvl="0"/>
            <a:endParaRPr lang="en-GB"/>
          </a:p>
        </p:txBody>
      </p:sp>
    </p:spTree>
    <p:extLst>
      <p:ext uri="{BB962C8B-B14F-4D97-AF65-F5344CB8AC3E}">
        <p14:creationId xmlns:p14="http://schemas.microsoft.com/office/powerpoint/2010/main" val="3456160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0E0DEB26-DA79-024E-A426-457C382032A5}"/>
              </a:ext>
            </a:extLst>
          </p:cNvPr>
          <p:cNvSpPr>
            <a:spLocks noGrp="1"/>
          </p:cNvSpPr>
          <p:nvPr>
            <p:ph type="pic" sz="quarter" idx="10"/>
          </p:nvPr>
        </p:nvSpPr>
        <p:spPr>
          <a:xfrm>
            <a:off x="0" y="1"/>
            <a:ext cx="12192000" cy="2143126"/>
          </a:xfrm>
          <a:prstGeom prst="rect">
            <a:avLst/>
          </a:prstGeom>
        </p:spPr>
        <p:txBody>
          <a:bodyPr/>
          <a:lstStyle/>
          <a:p>
            <a:endParaRPr lang="en-GB"/>
          </a:p>
        </p:txBody>
      </p:sp>
      <p:sp>
        <p:nvSpPr>
          <p:cNvPr id="30" name="Title Placeholder 1">
            <a:extLst>
              <a:ext uri="{FF2B5EF4-FFF2-40B4-BE49-F238E27FC236}">
                <a16:creationId xmlns:a16="http://schemas.microsoft.com/office/drawing/2014/main" id="{33376E33-EAD7-5543-8D94-D9D54194A129}"/>
              </a:ext>
            </a:extLst>
          </p:cNvPr>
          <p:cNvSpPr>
            <a:spLocks noGrp="1"/>
          </p:cNvSpPr>
          <p:nvPr>
            <p:ph type="title" hasCustomPrompt="1"/>
          </p:nvPr>
        </p:nvSpPr>
        <p:spPr>
          <a:xfrm>
            <a:off x="1471034" y="2620384"/>
            <a:ext cx="8574665" cy="808616"/>
          </a:xfrm>
          <a:prstGeom prst="rect">
            <a:avLst/>
          </a:prstGeom>
        </p:spPr>
        <p:txBody>
          <a:bodyPr vert="horz" lIns="91440" tIns="45720" rIns="91440" bIns="45720" rtlCol="0" anchor="ctr">
            <a:normAutofit/>
          </a:bodyPr>
          <a:lstStyle>
            <a:lvl1pPr>
              <a:defRPr>
                <a:solidFill>
                  <a:srgbClr val="00B0F0"/>
                </a:solidFill>
              </a:defRPr>
            </a:lvl1pPr>
          </a:lstStyle>
          <a:p>
            <a:r>
              <a:rPr lang="en-GB"/>
              <a:t>CLICK TO EDIT TITLE</a:t>
            </a:r>
            <a:endParaRPr lang="en-US"/>
          </a:p>
        </p:txBody>
      </p:sp>
      <p:sp>
        <p:nvSpPr>
          <p:cNvPr id="31" name="Text Placeholder 15">
            <a:extLst>
              <a:ext uri="{FF2B5EF4-FFF2-40B4-BE49-F238E27FC236}">
                <a16:creationId xmlns:a16="http://schemas.microsoft.com/office/drawing/2014/main" id="{1A9215DE-411F-2F48-83BE-34E91BE38B07}"/>
              </a:ext>
            </a:extLst>
          </p:cNvPr>
          <p:cNvSpPr>
            <a:spLocks noGrp="1"/>
          </p:cNvSpPr>
          <p:nvPr>
            <p:ph type="body" sz="quarter" idx="11"/>
          </p:nvPr>
        </p:nvSpPr>
        <p:spPr>
          <a:xfrm>
            <a:off x="1471034" y="3678143"/>
            <a:ext cx="8574665" cy="2143125"/>
          </a:xfrm>
          <a:prstGeom prst="rect">
            <a:avLst/>
          </a:prstGeom>
        </p:spPr>
        <p:txBody>
          <a:bodyPr/>
          <a:lstStyle>
            <a:lvl1pPr marL="0" indent="0">
              <a:buNone/>
              <a:defRPr b="0" i="0">
                <a:latin typeface="CORESANSG-EXTRALIGHT" panose="020B0203030302020202" pitchFamily="34" charset="77"/>
              </a:defRPr>
            </a:lvl1pPr>
            <a:lvl2pPr marL="457200" indent="0">
              <a:buNone/>
              <a:defRPr b="0" i="0">
                <a:latin typeface="CORESANSG-EXTRALIGHT" panose="020B0203030302020202" pitchFamily="34" charset="77"/>
              </a:defRPr>
            </a:lvl2pPr>
            <a:lvl3pPr marL="914400" indent="0">
              <a:buNone/>
              <a:defRPr b="0" i="0">
                <a:latin typeface="CORESANSG-EXTRALIGHT" panose="020B0203030302020202" pitchFamily="34" charset="77"/>
              </a:defRPr>
            </a:lvl3pPr>
            <a:lvl4pPr marL="1371600" indent="0">
              <a:buNone/>
              <a:defRPr b="0" i="0">
                <a:latin typeface="CORESANSG-EXTRALIGHT" panose="020B0203030302020202" pitchFamily="34" charset="77"/>
              </a:defRPr>
            </a:lvl4pPr>
            <a:lvl5pPr marL="1828800" indent="0">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Rectangle 5">
            <a:extLst>
              <a:ext uri="{FF2B5EF4-FFF2-40B4-BE49-F238E27FC236}">
                <a16:creationId xmlns:a16="http://schemas.microsoft.com/office/drawing/2014/main" id="{625E8761-01E3-624D-AE82-0593E4C6C134}"/>
              </a:ext>
            </a:extLst>
          </p:cNvPr>
          <p:cNvSpPr/>
          <p:nvPr userDrawn="1"/>
        </p:nvSpPr>
        <p:spPr>
          <a:xfrm>
            <a:off x="1" y="6819616"/>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91075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C97720-B7BD-BF44-90F3-96A2B4082A37}"/>
              </a:ext>
            </a:extLst>
          </p:cNvPr>
          <p:cNvSpPr/>
          <p:nvPr userDrawn="1"/>
        </p:nvSpPr>
        <p:spPr>
          <a:xfrm>
            <a:off x="1588" y="5296694"/>
            <a:ext cx="12188825" cy="15613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sp>
        <p:nvSpPr>
          <p:cNvPr id="11" name="Rectangle 10">
            <a:extLst>
              <a:ext uri="{FF2B5EF4-FFF2-40B4-BE49-F238E27FC236}">
                <a16:creationId xmlns:a16="http://schemas.microsoft.com/office/drawing/2014/main" id="{C62B4553-3E95-D34C-AD97-927143CE8D1D}"/>
              </a:ext>
            </a:extLst>
          </p:cNvPr>
          <p:cNvSpPr/>
          <p:nvPr userDrawn="1"/>
        </p:nvSpPr>
        <p:spPr>
          <a:xfrm rot="18900000">
            <a:off x="5898357" y="5099844"/>
            <a:ext cx="395288" cy="395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a:p>
        </p:txBody>
      </p:sp>
      <p:sp>
        <p:nvSpPr>
          <p:cNvPr id="13" name="Title Placeholder 1">
            <a:extLst>
              <a:ext uri="{FF2B5EF4-FFF2-40B4-BE49-F238E27FC236}">
                <a16:creationId xmlns:a16="http://schemas.microsoft.com/office/drawing/2014/main" id="{0DC5D6C6-3017-8B4D-866E-C53B88226B6B}"/>
              </a:ext>
            </a:extLst>
          </p:cNvPr>
          <p:cNvSpPr>
            <a:spLocks noGrp="1"/>
          </p:cNvSpPr>
          <p:nvPr>
            <p:ph type="title" hasCustomPrompt="1"/>
          </p:nvPr>
        </p:nvSpPr>
        <p:spPr>
          <a:xfrm>
            <a:off x="2088179" y="1281001"/>
            <a:ext cx="8574665" cy="808616"/>
          </a:xfrm>
          <a:prstGeom prst="rect">
            <a:avLst/>
          </a:prstGeom>
        </p:spPr>
        <p:txBody>
          <a:bodyPr vert="horz" lIns="91440" tIns="45720" rIns="91440" bIns="45720" rtlCol="0" anchor="ctr">
            <a:normAutofit/>
          </a:bodyPr>
          <a:lstStyle>
            <a:lvl1pPr algn="ctr">
              <a:defRPr>
                <a:solidFill>
                  <a:srgbClr val="00B0F0"/>
                </a:solidFill>
              </a:defRPr>
            </a:lvl1pPr>
          </a:lstStyle>
          <a:p>
            <a:r>
              <a:rPr lang="en-GB"/>
              <a:t>CLICK TO EDIT TITLE</a:t>
            </a:r>
            <a:endParaRPr lang="en-US"/>
          </a:p>
        </p:txBody>
      </p:sp>
      <p:sp>
        <p:nvSpPr>
          <p:cNvPr id="14" name="Text Placeholder 15">
            <a:extLst>
              <a:ext uri="{FF2B5EF4-FFF2-40B4-BE49-F238E27FC236}">
                <a16:creationId xmlns:a16="http://schemas.microsoft.com/office/drawing/2014/main" id="{B8B45D98-F0C0-A048-A5CF-2D7349365ACC}"/>
              </a:ext>
            </a:extLst>
          </p:cNvPr>
          <p:cNvSpPr>
            <a:spLocks noGrp="1"/>
          </p:cNvSpPr>
          <p:nvPr>
            <p:ph type="body" sz="quarter" idx="11"/>
          </p:nvPr>
        </p:nvSpPr>
        <p:spPr>
          <a:xfrm>
            <a:off x="2088179" y="2338760"/>
            <a:ext cx="8574665" cy="2143125"/>
          </a:xfrm>
          <a:prstGeom prst="rect">
            <a:avLst/>
          </a:prstGeom>
        </p:spPr>
        <p:txBody>
          <a:bodyPr/>
          <a:lstStyle>
            <a:lvl1pPr marL="0" indent="0" algn="ctr">
              <a:buNone/>
              <a:defRPr b="0" i="0">
                <a:latin typeface="CORESANSG-EXTRALIGHT" panose="020B0203030302020202" pitchFamily="34" charset="77"/>
              </a:defRPr>
            </a:lvl1pPr>
            <a:lvl2pPr marL="457200" indent="0" algn="ctr">
              <a:buNone/>
              <a:defRPr b="0" i="0">
                <a:latin typeface="CORESANSG-EXTRALIGHT" panose="020B0203030302020202" pitchFamily="34" charset="77"/>
              </a:defRPr>
            </a:lvl2pPr>
            <a:lvl3pPr marL="914400" indent="0" algn="ctr">
              <a:buNone/>
              <a:defRPr b="0" i="0">
                <a:latin typeface="CORESANSG-EXTRALIGHT" panose="020B0203030302020202" pitchFamily="34" charset="77"/>
              </a:defRPr>
            </a:lvl3pPr>
            <a:lvl4pPr marL="1371600" indent="0" algn="ctr">
              <a:buNone/>
              <a:defRPr b="0" i="0">
                <a:latin typeface="CORESANSG-EXTRALIGHT" panose="020B0203030302020202" pitchFamily="34" charset="77"/>
              </a:defRPr>
            </a:lvl4pPr>
            <a:lvl5pPr marL="1828800" indent="0" algn="ctr">
              <a:buNone/>
              <a:defRPr b="0" i="0">
                <a:latin typeface="CORESANSG-EXTRALIGHT" panose="020B0203030302020202"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ext Placeholder 15">
            <a:extLst>
              <a:ext uri="{FF2B5EF4-FFF2-40B4-BE49-F238E27FC236}">
                <a16:creationId xmlns:a16="http://schemas.microsoft.com/office/drawing/2014/main" id="{5602AA0A-7619-6344-B4A1-01FE0974A08B}"/>
              </a:ext>
            </a:extLst>
          </p:cNvPr>
          <p:cNvSpPr>
            <a:spLocks noGrp="1"/>
          </p:cNvSpPr>
          <p:nvPr>
            <p:ph type="body" sz="quarter" idx="12"/>
          </p:nvPr>
        </p:nvSpPr>
        <p:spPr>
          <a:xfrm>
            <a:off x="1977931" y="5810405"/>
            <a:ext cx="8574665" cy="605371"/>
          </a:xfrm>
          <a:prstGeom prst="rect">
            <a:avLst/>
          </a:prstGeom>
        </p:spPr>
        <p:txBody>
          <a:bodyPr/>
          <a:lstStyle>
            <a:lvl1pPr marL="0" indent="0" algn="ctr">
              <a:buNone/>
              <a:defRPr b="0" i="0">
                <a:latin typeface="CORESANSG-EXTRALIGHT" panose="020B0203030302020202" pitchFamily="34" charset="77"/>
              </a:defRPr>
            </a:lvl1pPr>
            <a:lvl2pPr marL="457200" indent="0" algn="ctr">
              <a:buNone/>
              <a:defRPr b="0" i="0">
                <a:latin typeface="CORESANSG-EXTRALIGHT" panose="020B0203030302020202" pitchFamily="34" charset="77"/>
              </a:defRPr>
            </a:lvl2pPr>
            <a:lvl3pPr marL="914400" indent="0" algn="ctr">
              <a:buNone/>
              <a:defRPr b="0" i="0">
                <a:latin typeface="CORESANSG-EXTRALIGHT" panose="020B0203030302020202" pitchFamily="34" charset="77"/>
              </a:defRPr>
            </a:lvl3pPr>
            <a:lvl4pPr marL="1371600" indent="0" algn="ctr">
              <a:buNone/>
              <a:defRPr b="0" i="0">
                <a:latin typeface="CORESANSG-EXTRALIGHT" panose="020B0203030302020202" pitchFamily="34" charset="77"/>
              </a:defRPr>
            </a:lvl4pPr>
            <a:lvl5pPr marL="1828800" indent="0" algn="ctr">
              <a:buNone/>
              <a:defRPr b="0" i="0">
                <a:latin typeface="CORESANSG-EXTRALIGHT" panose="020B0203030302020202" pitchFamily="34" charset="77"/>
              </a:defRPr>
            </a:lvl5pPr>
          </a:lstStyle>
          <a:p>
            <a:pPr lvl="0"/>
            <a:r>
              <a:rPr lang="en-GB"/>
              <a:t>Click to edit Master text styles</a:t>
            </a:r>
          </a:p>
        </p:txBody>
      </p:sp>
      <p:pic>
        <p:nvPicPr>
          <p:cNvPr id="9" name="Graphic 28">
            <a:extLst>
              <a:ext uri="{FF2B5EF4-FFF2-40B4-BE49-F238E27FC236}">
                <a16:creationId xmlns:a16="http://schemas.microsoft.com/office/drawing/2014/main" id="{14F88AE9-EC81-F845-83E2-47B4A381D2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37672" y="6340634"/>
            <a:ext cx="827569" cy="42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5708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1E813-86D0-EA4B-B44A-312C3E6035B9}"/>
              </a:ext>
            </a:extLst>
          </p:cNvPr>
          <p:cNvSpPr/>
          <p:nvPr userDrawn="1"/>
        </p:nvSpPr>
        <p:spPr>
          <a:xfrm>
            <a:off x="0" y="0"/>
            <a:ext cx="1219200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D0138597-CC23-2342-800B-CB8AEB3910C0}"/>
              </a:ext>
            </a:extLst>
          </p:cNvPr>
          <p:cNvCxnSpPr>
            <a:cxnSpLocks/>
          </p:cNvCxnSpPr>
          <p:nvPr userDrawn="1"/>
        </p:nvCxnSpPr>
        <p:spPr>
          <a:xfrm>
            <a:off x="5224325" y="3676650"/>
            <a:ext cx="1743347" cy="0"/>
          </a:xfrm>
          <a:prstGeom prst="line">
            <a:avLst/>
          </a:prstGeom>
          <a:ln w="1047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32C332D6-EF38-9947-B82A-65F648C7B8DA}"/>
              </a:ext>
            </a:extLst>
          </p:cNvPr>
          <p:cNvSpPr>
            <a:spLocks noGrp="1"/>
          </p:cNvSpPr>
          <p:nvPr>
            <p:ph type="body" sz="quarter" idx="10" hasCustomPrompt="1"/>
          </p:nvPr>
        </p:nvSpPr>
        <p:spPr>
          <a:xfrm>
            <a:off x="1864516" y="2509837"/>
            <a:ext cx="8462963" cy="1343025"/>
          </a:xfrm>
          <a:prstGeom prst="rect">
            <a:avLst/>
          </a:prstGeom>
        </p:spPr>
        <p:txBody>
          <a:bodyPr/>
          <a:lstStyle>
            <a:lvl1pPr marL="0" indent="0" algn="ctr">
              <a:buNone/>
              <a:defRPr sz="6000">
                <a:solidFill>
                  <a:schemeClr val="bg1"/>
                </a:solidFill>
                <a:latin typeface="CORESANSG-REGULAR" panose="020B0503030302020202" pitchFamily="34" charset="77"/>
              </a:defRPr>
            </a:lvl1pPr>
          </a:lstStyle>
          <a:p>
            <a:pPr lvl="0"/>
            <a:r>
              <a:rPr lang="en-GB"/>
              <a:t>SECTION HEADING</a:t>
            </a:r>
          </a:p>
        </p:txBody>
      </p:sp>
    </p:spTree>
    <p:extLst>
      <p:ext uri="{BB962C8B-B14F-4D97-AF65-F5344CB8AC3E}">
        <p14:creationId xmlns:p14="http://schemas.microsoft.com/office/powerpoint/2010/main" val="645112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1E813-86D0-EA4B-B44A-312C3E6035B9}"/>
              </a:ext>
            </a:extLst>
          </p:cNvPr>
          <p:cNvSpPr/>
          <p:nvPr userDrawn="1"/>
        </p:nvSpPr>
        <p:spPr>
          <a:xfrm>
            <a:off x="0" y="0"/>
            <a:ext cx="12192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D0138597-CC23-2342-800B-CB8AEB3910C0}"/>
              </a:ext>
            </a:extLst>
          </p:cNvPr>
          <p:cNvCxnSpPr>
            <a:cxnSpLocks/>
          </p:cNvCxnSpPr>
          <p:nvPr userDrawn="1"/>
        </p:nvCxnSpPr>
        <p:spPr>
          <a:xfrm>
            <a:off x="5224325" y="3676650"/>
            <a:ext cx="1743347" cy="0"/>
          </a:xfrm>
          <a:prstGeom prst="line">
            <a:avLst/>
          </a:prstGeom>
          <a:ln w="1047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E1748311-DEFC-7745-8F40-43632CAE9560}"/>
              </a:ext>
            </a:extLst>
          </p:cNvPr>
          <p:cNvSpPr>
            <a:spLocks noGrp="1"/>
          </p:cNvSpPr>
          <p:nvPr>
            <p:ph type="body" sz="quarter" idx="11" hasCustomPrompt="1"/>
          </p:nvPr>
        </p:nvSpPr>
        <p:spPr>
          <a:xfrm>
            <a:off x="1864516" y="2509837"/>
            <a:ext cx="8462963" cy="1343025"/>
          </a:xfrm>
          <a:prstGeom prst="rect">
            <a:avLst/>
          </a:prstGeom>
        </p:spPr>
        <p:txBody>
          <a:bodyPr/>
          <a:lstStyle>
            <a:lvl1pPr marL="0" indent="0" algn="ctr">
              <a:buNone/>
              <a:defRPr sz="6000">
                <a:solidFill>
                  <a:schemeClr val="bg1"/>
                </a:solidFill>
                <a:latin typeface="CORESANSG-REGULAR" panose="020B0503030302020202" pitchFamily="34" charset="77"/>
              </a:defRPr>
            </a:lvl1pPr>
          </a:lstStyle>
          <a:p>
            <a:pPr lvl="0"/>
            <a:r>
              <a:rPr lang="en-GB"/>
              <a:t>SECTION HEADING</a:t>
            </a:r>
          </a:p>
        </p:txBody>
      </p:sp>
    </p:spTree>
    <p:extLst>
      <p:ext uri="{BB962C8B-B14F-4D97-AF65-F5344CB8AC3E}">
        <p14:creationId xmlns:p14="http://schemas.microsoft.com/office/powerpoint/2010/main" val="3608367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1E813-86D0-EA4B-B44A-312C3E6035B9}"/>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D0138597-CC23-2342-800B-CB8AEB3910C0}"/>
              </a:ext>
            </a:extLst>
          </p:cNvPr>
          <p:cNvCxnSpPr>
            <a:cxnSpLocks/>
          </p:cNvCxnSpPr>
          <p:nvPr userDrawn="1"/>
        </p:nvCxnSpPr>
        <p:spPr>
          <a:xfrm>
            <a:off x="5224325" y="3676650"/>
            <a:ext cx="1743347" cy="0"/>
          </a:xfrm>
          <a:prstGeom prst="line">
            <a:avLst/>
          </a:prstGeom>
          <a:ln w="1047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D1B0B01-0404-A142-B21E-1AC226B64A2E}"/>
              </a:ext>
            </a:extLst>
          </p:cNvPr>
          <p:cNvSpPr>
            <a:spLocks noGrp="1"/>
          </p:cNvSpPr>
          <p:nvPr>
            <p:ph type="body" sz="quarter" idx="10" hasCustomPrompt="1"/>
          </p:nvPr>
        </p:nvSpPr>
        <p:spPr>
          <a:xfrm>
            <a:off x="1864516" y="2509837"/>
            <a:ext cx="8462963" cy="1343025"/>
          </a:xfrm>
          <a:prstGeom prst="rect">
            <a:avLst/>
          </a:prstGeom>
        </p:spPr>
        <p:txBody>
          <a:bodyPr/>
          <a:lstStyle>
            <a:lvl1pPr marL="0" indent="0" algn="ctr">
              <a:buNone/>
              <a:defRPr sz="6000">
                <a:solidFill>
                  <a:schemeClr val="bg1"/>
                </a:solidFill>
                <a:latin typeface="CORESANSG-REGULAR" panose="020B0503030302020202" pitchFamily="34" charset="77"/>
              </a:defRPr>
            </a:lvl1pPr>
          </a:lstStyle>
          <a:p>
            <a:pPr lvl="0"/>
            <a:r>
              <a:rPr lang="en-GB"/>
              <a:t>SECTION HEADING</a:t>
            </a:r>
          </a:p>
        </p:txBody>
      </p:sp>
    </p:spTree>
    <p:extLst>
      <p:ext uri="{BB962C8B-B14F-4D97-AF65-F5344CB8AC3E}">
        <p14:creationId xmlns:p14="http://schemas.microsoft.com/office/powerpoint/2010/main" val="2849120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1E813-86D0-EA4B-B44A-312C3E6035B9}"/>
              </a:ext>
            </a:extLst>
          </p:cNvPr>
          <p:cNvSpPr/>
          <p:nvPr userDrawn="1"/>
        </p:nvSpPr>
        <p:spPr>
          <a:xfrm>
            <a:off x="0" y="0"/>
            <a:ext cx="12192000"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D0138597-CC23-2342-800B-CB8AEB3910C0}"/>
              </a:ext>
            </a:extLst>
          </p:cNvPr>
          <p:cNvCxnSpPr>
            <a:cxnSpLocks/>
          </p:cNvCxnSpPr>
          <p:nvPr userDrawn="1"/>
        </p:nvCxnSpPr>
        <p:spPr>
          <a:xfrm>
            <a:off x="5224325" y="3676650"/>
            <a:ext cx="1743347" cy="0"/>
          </a:xfrm>
          <a:prstGeom prst="line">
            <a:avLst/>
          </a:prstGeom>
          <a:ln w="1047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1520301A-5F9E-7D48-AE9C-EAAA865F4E72}"/>
              </a:ext>
            </a:extLst>
          </p:cNvPr>
          <p:cNvSpPr>
            <a:spLocks noGrp="1"/>
          </p:cNvSpPr>
          <p:nvPr>
            <p:ph type="body" sz="quarter" idx="10" hasCustomPrompt="1"/>
          </p:nvPr>
        </p:nvSpPr>
        <p:spPr>
          <a:xfrm>
            <a:off x="1864516" y="2509837"/>
            <a:ext cx="8462963" cy="1343025"/>
          </a:xfrm>
          <a:prstGeom prst="rect">
            <a:avLst/>
          </a:prstGeom>
        </p:spPr>
        <p:txBody>
          <a:bodyPr/>
          <a:lstStyle>
            <a:lvl1pPr marL="0" indent="0" algn="ctr">
              <a:buNone/>
              <a:defRPr sz="6000">
                <a:solidFill>
                  <a:schemeClr val="bg1"/>
                </a:solidFill>
                <a:latin typeface="CORESANSG-REGULAR" panose="020B0503030302020202" pitchFamily="34" charset="77"/>
              </a:defRPr>
            </a:lvl1pPr>
          </a:lstStyle>
          <a:p>
            <a:pPr lvl="0"/>
            <a:r>
              <a:rPr lang="en-GB"/>
              <a:t>SECTION HEADING</a:t>
            </a:r>
          </a:p>
        </p:txBody>
      </p:sp>
    </p:spTree>
    <p:extLst>
      <p:ext uri="{BB962C8B-B14F-4D97-AF65-F5344CB8AC3E}">
        <p14:creationId xmlns:p14="http://schemas.microsoft.com/office/powerpoint/2010/main" val="1531676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826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3" name="Picture 2" descr="A group of people walking on a dirt road in the mountains&#10;&#10;Description automatically generated with medium confidence">
            <a:extLst>
              <a:ext uri="{FF2B5EF4-FFF2-40B4-BE49-F238E27FC236}">
                <a16:creationId xmlns:a16="http://schemas.microsoft.com/office/drawing/2014/main" id="{53D31241-7B92-BD4D-8D2E-845FF6F2CBE3}"/>
              </a:ext>
            </a:extLst>
          </p:cNvPr>
          <p:cNvPicPr>
            <a:picLocks noChangeAspect="1"/>
          </p:cNvPicPr>
          <p:nvPr userDrawn="1"/>
        </p:nvPicPr>
        <p:blipFill rotWithShape="1">
          <a:blip r:embed="rId2"/>
          <a:srcRect l="1617" t="19261" r="2789"/>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5BA2E22-5F37-F44B-9726-9EA8AF5904F4}"/>
              </a:ext>
            </a:extLst>
          </p:cNvPr>
          <p:cNvSpPr/>
          <p:nvPr userDrawn="1"/>
        </p:nvSpPr>
        <p:spPr>
          <a:xfrm>
            <a:off x="4032435" y="-1"/>
            <a:ext cx="8159566" cy="6813529"/>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455606" y="3687031"/>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455606" y="4985015"/>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10" name="Picture 9" descr="Logo&#10;&#10;Description automatically generated">
            <a:extLst>
              <a:ext uri="{FF2B5EF4-FFF2-40B4-BE49-F238E27FC236}">
                <a16:creationId xmlns:a16="http://schemas.microsoft.com/office/drawing/2014/main" id="{B4274788-E021-D94E-8A5F-8F3B0D99B277}"/>
              </a:ext>
            </a:extLst>
          </p:cNvPr>
          <p:cNvPicPr>
            <a:picLocks noChangeAspect="1"/>
          </p:cNvPicPr>
          <p:nvPr userDrawn="1"/>
        </p:nvPicPr>
        <p:blipFill>
          <a:blip r:embed="rId3"/>
          <a:stretch>
            <a:fillRect/>
          </a:stretch>
        </p:blipFill>
        <p:spPr>
          <a:xfrm>
            <a:off x="5390503" y="-56849"/>
            <a:ext cx="5961052" cy="3787200"/>
          </a:xfrm>
          <a:prstGeom prst="rect">
            <a:avLst/>
          </a:prstGeom>
        </p:spPr>
      </p:pic>
      <p:sp>
        <p:nvSpPr>
          <p:cNvPr id="6" name="TextBox 5">
            <a:extLst>
              <a:ext uri="{FF2B5EF4-FFF2-40B4-BE49-F238E27FC236}">
                <a16:creationId xmlns:a16="http://schemas.microsoft.com/office/drawing/2014/main" id="{DB497AD5-C92F-6A49-BE1B-33498490F64F}"/>
              </a:ext>
            </a:extLst>
          </p:cNvPr>
          <p:cNvSpPr txBox="1"/>
          <p:nvPr userDrawn="1"/>
        </p:nvSpPr>
        <p:spPr>
          <a:xfrm>
            <a:off x="7480299" y="2758500"/>
            <a:ext cx="3264648" cy="461665"/>
          </a:xfrm>
          <a:prstGeom prst="rect">
            <a:avLst/>
          </a:prstGeom>
          <a:noFill/>
        </p:spPr>
        <p:txBody>
          <a:bodyPr wrap="square" rtlCol="0">
            <a:spAutoFit/>
          </a:bodyPr>
          <a:lstStyle/>
          <a:p>
            <a:pPr algn="r"/>
            <a:r>
              <a:rPr lang="en-GB" sz="2400" b="0" i="0">
                <a:solidFill>
                  <a:schemeClr val="accent5"/>
                </a:solidFill>
                <a:latin typeface="Montserrat" pitchFamily="2" charset="77"/>
              </a:rPr>
              <a:t>AFGHANISTAN</a:t>
            </a:r>
          </a:p>
        </p:txBody>
      </p:sp>
    </p:spTree>
    <p:extLst>
      <p:ext uri="{BB962C8B-B14F-4D97-AF65-F5344CB8AC3E}">
        <p14:creationId xmlns:p14="http://schemas.microsoft.com/office/powerpoint/2010/main" val="1399096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5B500A-F68C-6F46-B929-00FBCCF7EB87}"/>
              </a:ext>
            </a:extLst>
          </p:cNvPr>
          <p:cNvSpPr/>
          <p:nvPr userDrawn="1"/>
        </p:nvSpPr>
        <p:spPr>
          <a:xfrm>
            <a:off x="10958945" y="6109855"/>
            <a:ext cx="1233055" cy="748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E26FA61-626D-554B-8B69-D5CBB2B9C9A4}"/>
              </a:ext>
            </a:extLst>
          </p:cNvPr>
          <p:cNvSpPr txBox="1"/>
          <p:nvPr userDrawn="1"/>
        </p:nvSpPr>
        <p:spPr>
          <a:xfrm>
            <a:off x="2221984" y="3073258"/>
            <a:ext cx="7761249" cy="954107"/>
          </a:xfrm>
          <a:prstGeom prst="rect">
            <a:avLst/>
          </a:prstGeom>
          <a:noFill/>
        </p:spPr>
        <p:txBody>
          <a:bodyPr wrap="square" rtlCol="0">
            <a:spAutoFit/>
          </a:bodyPr>
          <a:lstStyle/>
          <a:p>
            <a:pPr algn="ctr"/>
            <a:r>
              <a:rPr lang="en-GB" sz="2800" b="1" i="0" dirty="0">
                <a:solidFill>
                  <a:srgbClr val="00B0F0"/>
                </a:solidFill>
                <a:latin typeface="CORESANSG-REGULAR" panose="020B0503030302020202" pitchFamily="34" charset="77"/>
              </a:rPr>
              <a:t>WITH MANY THANKS TO OUR</a:t>
            </a:r>
            <a:br>
              <a:rPr lang="en-GB" sz="2800" b="1" i="0" dirty="0">
                <a:solidFill>
                  <a:srgbClr val="00B0F0"/>
                </a:solidFill>
                <a:latin typeface="CORESANSG-REGULAR" panose="020B0503030302020202" pitchFamily="34" charset="77"/>
              </a:rPr>
            </a:br>
            <a:r>
              <a:rPr lang="en-GB" sz="2800" b="1" i="0" dirty="0">
                <a:solidFill>
                  <a:srgbClr val="00B0F0"/>
                </a:solidFill>
                <a:latin typeface="CORESANSG-REGULAR" panose="020B0503030302020202" pitchFamily="34" charset="77"/>
              </a:rPr>
              <a:t> GLOBAL COALITION OF PARTNERS</a:t>
            </a:r>
          </a:p>
        </p:txBody>
      </p:sp>
      <p:pic>
        <p:nvPicPr>
          <p:cNvPr id="7" name="Picture 6" descr="A picture containing text, window&#10;&#10;Description automatically generated">
            <a:extLst>
              <a:ext uri="{FF2B5EF4-FFF2-40B4-BE49-F238E27FC236}">
                <a16:creationId xmlns:a16="http://schemas.microsoft.com/office/drawing/2014/main" id="{C06047AE-4A32-7A4C-A6BF-6BAA5D8421DB}"/>
              </a:ext>
            </a:extLst>
          </p:cNvPr>
          <p:cNvPicPr>
            <a:picLocks noChangeAspect="1"/>
          </p:cNvPicPr>
          <p:nvPr userDrawn="1"/>
        </p:nvPicPr>
        <p:blipFill>
          <a:blip r:embed="rId2"/>
          <a:stretch>
            <a:fillRect/>
          </a:stretch>
        </p:blipFill>
        <p:spPr>
          <a:xfrm>
            <a:off x="4587560" y="501388"/>
            <a:ext cx="3030099" cy="1568522"/>
          </a:xfrm>
          <a:prstGeom prst="rect">
            <a:avLst/>
          </a:prstGeom>
        </p:spPr>
      </p:pic>
      <p:pic>
        <p:nvPicPr>
          <p:cNvPr id="6" name="Picture 5" descr="Background pattern&#10;&#10;Description automatically generated with low confidence">
            <a:extLst>
              <a:ext uri="{FF2B5EF4-FFF2-40B4-BE49-F238E27FC236}">
                <a16:creationId xmlns:a16="http://schemas.microsoft.com/office/drawing/2014/main" id="{25E482A2-E141-7145-9AE8-E1924AEDC744}"/>
              </a:ext>
            </a:extLst>
          </p:cNvPr>
          <p:cNvPicPr>
            <a:picLocks noChangeAspect="1"/>
          </p:cNvPicPr>
          <p:nvPr userDrawn="1"/>
        </p:nvPicPr>
        <p:blipFill>
          <a:blip r:embed="rId3"/>
          <a:stretch>
            <a:fillRect/>
          </a:stretch>
        </p:blipFill>
        <p:spPr>
          <a:xfrm>
            <a:off x="5243594" y="4059733"/>
            <a:ext cx="2250911" cy="946035"/>
          </a:xfrm>
          <a:prstGeom prst="rect">
            <a:avLst/>
          </a:prstGeom>
        </p:spPr>
      </p:pic>
      <p:grpSp>
        <p:nvGrpSpPr>
          <p:cNvPr id="15" name="Group 14">
            <a:extLst>
              <a:ext uri="{FF2B5EF4-FFF2-40B4-BE49-F238E27FC236}">
                <a16:creationId xmlns:a16="http://schemas.microsoft.com/office/drawing/2014/main" id="{CA26698A-F689-884F-A7A7-6F51D7B8FEAA}"/>
              </a:ext>
            </a:extLst>
          </p:cNvPr>
          <p:cNvGrpSpPr/>
          <p:nvPr userDrawn="1"/>
        </p:nvGrpSpPr>
        <p:grpSpPr>
          <a:xfrm>
            <a:off x="2115398" y="4822258"/>
            <a:ext cx="7961203" cy="1661669"/>
            <a:chOff x="1781715" y="4844593"/>
            <a:chExt cx="8647636" cy="1804942"/>
          </a:xfrm>
        </p:grpSpPr>
        <p:grpSp>
          <p:nvGrpSpPr>
            <p:cNvPr id="14" name="Group 13">
              <a:extLst>
                <a:ext uri="{FF2B5EF4-FFF2-40B4-BE49-F238E27FC236}">
                  <a16:creationId xmlns:a16="http://schemas.microsoft.com/office/drawing/2014/main" id="{9F9E9482-28F1-FC49-A712-F2650E378D11}"/>
                </a:ext>
              </a:extLst>
            </p:cNvPr>
            <p:cNvGrpSpPr/>
            <p:nvPr userDrawn="1"/>
          </p:nvGrpSpPr>
          <p:grpSpPr>
            <a:xfrm>
              <a:off x="1781715" y="4844593"/>
              <a:ext cx="8647636" cy="1804942"/>
              <a:chOff x="1765455" y="4850451"/>
              <a:chExt cx="8647636" cy="1804942"/>
            </a:xfrm>
          </p:grpSpPr>
          <p:pic>
            <p:nvPicPr>
              <p:cNvPr id="3" name="Picture 2" descr="Logo&#10;&#10;Description automatically generated">
                <a:extLst>
                  <a:ext uri="{FF2B5EF4-FFF2-40B4-BE49-F238E27FC236}">
                    <a16:creationId xmlns:a16="http://schemas.microsoft.com/office/drawing/2014/main" id="{C1629033-5D55-5F4B-8E46-D88B03DEBFF3}"/>
                  </a:ext>
                </a:extLst>
              </p:cNvPr>
              <p:cNvPicPr>
                <a:picLocks noChangeAspect="1"/>
              </p:cNvPicPr>
              <p:nvPr userDrawn="1"/>
            </p:nvPicPr>
            <p:blipFill rotWithShape="1">
              <a:blip r:embed="rId4"/>
              <a:srcRect r="61981" b="56531"/>
              <a:stretch/>
            </p:blipFill>
            <p:spPr>
              <a:xfrm>
                <a:off x="1765455" y="4850451"/>
                <a:ext cx="3282654" cy="1002782"/>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9A268F4B-E80C-C948-877C-A49F69F5F1C2}"/>
                  </a:ext>
                </a:extLst>
              </p:cNvPr>
              <p:cNvPicPr>
                <a:picLocks noChangeAspect="1"/>
              </p:cNvPicPr>
              <p:nvPr userDrawn="1"/>
            </p:nvPicPr>
            <p:blipFill>
              <a:blip r:embed="rId5"/>
              <a:stretch>
                <a:fillRect/>
              </a:stretch>
            </p:blipFill>
            <p:spPr>
              <a:xfrm>
                <a:off x="5378064" y="5198791"/>
                <a:ext cx="1558230" cy="466428"/>
              </a:xfrm>
              <a:prstGeom prst="rect">
                <a:avLst/>
              </a:prstGeom>
            </p:spPr>
          </p:pic>
          <p:pic>
            <p:nvPicPr>
              <p:cNvPr id="8" name="Picture 7" descr="Logo&#10;&#10;Description automatically generated">
                <a:extLst>
                  <a:ext uri="{FF2B5EF4-FFF2-40B4-BE49-F238E27FC236}">
                    <a16:creationId xmlns:a16="http://schemas.microsoft.com/office/drawing/2014/main" id="{FE61F370-0B88-364C-B6ED-8C21225EE533}"/>
                  </a:ext>
                </a:extLst>
              </p:cNvPr>
              <p:cNvPicPr>
                <a:picLocks noChangeAspect="1"/>
              </p:cNvPicPr>
              <p:nvPr userDrawn="1"/>
            </p:nvPicPr>
            <p:blipFill rotWithShape="1">
              <a:blip r:embed="rId4"/>
              <a:srcRect t="64357"/>
              <a:stretch/>
            </p:blipFill>
            <p:spPr>
              <a:xfrm>
                <a:off x="1778902" y="5833157"/>
                <a:ext cx="8634189" cy="822236"/>
              </a:xfrm>
              <a:prstGeom prst="rect">
                <a:avLst/>
              </a:prstGeom>
            </p:spPr>
          </p:pic>
        </p:grpSp>
        <p:pic>
          <p:nvPicPr>
            <p:cNvPr id="11" name="Picture 10" descr="Logo&#10;&#10;Description automatically generated">
              <a:extLst>
                <a:ext uri="{FF2B5EF4-FFF2-40B4-BE49-F238E27FC236}">
                  <a16:creationId xmlns:a16="http://schemas.microsoft.com/office/drawing/2014/main" id="{E83E60FD-C39C-3346-B2F9-DCEB6A153970}"/>
                </a:ext>
              </a:extLst>
            </p:cNvPr>
            <p:cNvPicPr>
              <a:picLocks noChangeAspect="1"/>
            </p:cNvPicPr>
            <p:nvPr userDrawn="1"/>
          </p:nvPicPr>
          <p:blipFill rotWithShape="1">
            <a:blip r:embed="rId4"/>
            <a:srcRect l="62169" b="59431"/>
            <a:stretch/>
          </p:blipFill>
          <p:spPr>
            <a:xfrm>
              <a:off x="7143893" y="4856273"/>
              <a:ext cx="3266392" cy="935867"/>
            </a:xfrm>
            <a:prstGeom prst="rect">
              <a:avLst/>
            </a:prstGeom>
          </p:spPr>
        </p:pic>
      </p:grpSp>
    </p:spTree>
    <p:extLst>
      <p:ext uri="{BB962C8B-B14F-4D97-AF65-F5344CB8AC3E}">
        <p14:creationId xmlns:p14="http://schemas.microsoft.com/office/powerpoint/2010/main" val="36905651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8551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Blank">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643622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79F5D-9D46-AA4D-8CDC-0BFE1A013BB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PT"/>
          </a:p>
        </p:txBody>
      </p:sp>
      <p:sp>
        <p:nvSpPr>
          <p:cNvPr id="3" name="Subtitle 2">
            <a:extLst>
              <a:ext uri="{FF2B5EF4-FFF2-40B4-BE49-F238E27FC236}">
                <a16:creationId xmlns:a16="http://schemas.microsoft.com/office/drawing/2014/main" id="{858CE58D-C943-5140-827F-5A3F8E444E7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PT"/>
          </a:p>
        </p:txBody>
      </p:sp>
      <p:sp>
        <p:nvSpPr>
          <p:cNvPr id="4" name="Date Placeholder 3">
            <a:extLst>
              <a:ext uri="{FF2B5EF4-FFF2-40B4-BE49-F238E27FC236}">
                <a16:creationId xmlns:a16="http://schemas.microsoft.com/office/drawing/2014/main" id="{03310848-F603-8443-B8BB-FD922CB5E066}"/>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8/7/23</a:t>
            </a:fld>
            <a:endParaRPr lang="en-PT"/>
          </a:p>
        </p:txBody>
      </p:sp>
      <p:sp>
        <p:nvSpPr>
          <p:cNvPr id="5" name="Footer Placeholder 4">
            <a:extLst>
              <a:ext uri="{FF2B5EF4-FFF2-40B4-BE49-F238E27FC236}">
                <a16:creationId xmlns:a16="http://schemas.microsoft.com/office/drawing/2014/main" id="{64F88644-F744-D040-814C-CCA8F5494BCC}"/>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6" name="Slide Number Placeholder 5">
            <a:extLst>
              <a:ext uri="{FF2B5EF4-FFF2-40B4-BE49-F238E27FC236}">
                <a16:creationId xmlns:a16="http://schemas.microsoft.com/office/drawing/2014/main" id="{DA5CC2DC-964C-854C-B684-FE8426FA0059}"/>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a:t>
            </a:fld>
            <a:endParaRPr lang="en-PT"/>
          </a:p>
        </p:txBody>
      </p:sp>
    </p:spTree>
    <p:extLst>
      <p:ext uri="{BB962C8B-B14F-4D97-AF65-F5344CB8AC3E}">
        <p14:creationId xmlns:p14="http://schemas.microsoft.com/office/powerpoint/2010/main" val="3242277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2B523-9F6A-0B4B-80A3-35516CBC282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PT"/>
          </a:p>
        </p:txBody>
      </p:sp>
      <p:sp>
        <p:nvSpPr>
          <p:cNvPr id="3" name="Content Placeholder 2">
            <a:extLst>
              <a:ext uri="{FF2B5EF4-FFF2-40B4-BE49-F238E27FC236}">
                <a16:creationId xmlns:a16="http://schemas.microsoft.com/office/drawing/2014/main" id="{A3D89E40-19DC-334E-A20F-0301137613B6}"/>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Date Placeholder 3">
            <a:extLst>
              <a:ext uri="{FF2B5EF4-FFF2-40B4-BE49-F238E27FC236}">
                <a16:creationId xmlns:a16="http://schemas.microsoft.com/office/drawing/2014/main" id="{53573DAF-D702-0F48-9B9B-B4E141B6E8F5}"/>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8/7/23</a:t>
            </a:fld>
            <a:endParaRPr lang="en-PT"/>
          </a:p>
        </p:txBody>
      </p:sp>
      <p:sp>
        <p:nvSpPr>
          <p:cNvPr id="5" name="Footer Placeholder 4">
            <a:extLst>
              <a:ext uri="{FF2B5EF4-FFF2-40B4-BE49-F238E27FC236}">
                <a16:creationId xmlns:a16="http://schemas.microsoft.com/office/drawing/2014/main" id="{765CE5B2-A339-C540-8BCE-389AE18AE6CD}"/>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6" name="Slide Number Placeholder 5">
            <a:extLst>
              <a:ext uri="{FF2B5EF4-FFF2-40B4-BE49-F238E27FC236}">
                <a16:creationId xmlns:a16="http://schemas.microsoft.com/office/drawing/2014/main" id="{7398691D-B47A-B642-A7BE-9EBC04A57A0D}"/>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a:t>
            </a:fld>
            <a:endParaRPr lang="en-PT"/>
          </a:p>
        </p:txBody>
      </p:sp>
    </p:spTree>
    <p:extLst>
      <p:ext uri="{BB962C8B-B14F-4D97-AF65-F5344CB8AC3E}">
        <p14:creationId xmlns:p14="http://schemas.microsoft.com/office/powerpoint/2010/main" val="6760603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C53D0-15EC-EE45-80EA-A3D55C0A58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PT"/>
          </a:p>
        </p:txBody>
      </p:sp>
      <p:sp>
        <p:nvSpPr>
          <p:cNvPr id="3" name="Text Placeholder 2">
            <a:extLst>
              <a:ext uri="{FF2B5EF4-FFF2-40B4-BE49-F238E27FC236}">
                <a16:creationId xmlns:a16="http://schemas.microsoft.com/office/drawing/2014/main" id="{FF10A625-762E-2E49-ACDD-C60E2F7628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8A99CD3-EC53-6745-A0BA-CECACBD5AE70}"/>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8/7/23</a:t>
            </a:fld>
            <a:endParaRPr lang="en-PT"/>
          </a:p>
        </p:txBody>
      </p:sp>
      <p:sp>
        <p:nvSpPr>
          <p:cNvPr id="5" name="Footer Placeholder 4">
            <a:extLst>
              <a:ext uri="{FF2B5EF4-FFF2-40B4-BE49-F238E27FC236}">
                <a16:creationId xmlns:a16="http://schemas.microsoft.com/office/drawing/2014/main" id="{D250EC46-9BDA-CF47-BCA1-92387BC83B24}"/>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6" name="Slide Number Placeholder 5">
            <a:extLst>
              <a:ext uri="{FF2B5EF4-FFF2-40B4-BE49-F238E27FC236}">
                <a16:creationId xmlns:a16="http://schemas.microsoft.com/office/drawing/2014/main" id="{132E372A-47EC-8C4B-8A9B-F286F867CD1B}"/>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a:t>
            </a:fld>
            <a:endParaRPr lang="en-PT"/>
          </a:p>
        </p:txBody>
      </p:sp>
    </p:spTree>
    <p:extLst>
      <p:ext uri="{BB962C8B-B14F-4D97-AF65-F5344CB8AC3E}">
        <p14:creationId xmlns:p14="http://schemas.microsoft.com/office/powerpoint/2010/main" val="3747867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8A1D4-95DC-2C4D-B72C-1F6020B9B87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PT"/>
          </a:p>
        </p:txBody>
      </p:sp>
      <p:sp>
        <p:nvSpPr>
          <p:cNvPr id="3" name="Content Placeholder 2">
            <a:extLst>
              <a:ext uri="{FF2B5EF4-FFF2-40B4-BE49-F238E27FC236}">
                <a16:creationId xmlns:a16="http://schemas.microsoft.com/office/drawing/2014/main" id="{13EE42DC-6752-5F4D-9693-E613A82E3FDC}"/>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Content Placeholder 3">
            <a:extLst>
              <a:ext uri="{FF2B5EF4-FFF2-40B4-BE49-F238E27FC236}">
                <a16:creationId xmlns:a16="http://schemas.microsoft.com/office/drawing/2014/main" id="{D018511C-A9A3-B64E-A315-B3E6E9A87EB6}"/>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5" name="Date Placeholder 4">
            <a:extLst>
              <a:ext uri="{FF2B5EF4-FFF2-40B4-BE49-F238E27FC236}">
                <a16:creationId xmlns:a16="http://schemas.microsoft.com/office/drawing/2014/main" id="{098D80C8-B730-8A4C-A1B6-7DB5524661E9}"/>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8/7/23</a:t>
            </a:fld>
            <a:endParaRPr lang="en-PT"/>
          </a:p>
        </p:txBody>
      </p:sp>
      <p:sp>
        <p:nvSpPr>
          <p:cNvPr id="6" name="Footer Placeholder 5">
            <a:extLst>
              <a:ext uri="{FF2B5EF4-FFF2-40B4-BE49-F238E27FC236}">
                <a16:creationId xmlns:a16="http://schemas.microsoft.com/office/drawing/2014/main" id="{829A0D27-B796-5E4D-B564-920AD588F1A4}"/>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7" name="Slide Number Placeholder 6">
            <a:extLst>
              <a:ext uri="{FF2B5EF4-FFF2-40B4-BE49-F238E27FC236}">
                <a16:creationId xmlns:a16="http://schemas.microsoft.com/office/drawing/2014/main" id="{38C656CF-AA0D-B549-AB06-FF1D063D967C}"/>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a:t>
            </a:fld>
            <a:endParaRPr lang="en-PT"/>
          </a:p>
        </p:txBody>
      </p:sp>
    </p:spTree>
    <p:extLst>
      <p:ext uri="{BB962C8B-B14F-4D97-AF65-F5344CB8AC3E}">
        <p14:creationId xmlns:p14="http://schemas.microsoft.com/office/powerpoint/2010/main" val="20742932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314C7-F70B-B143-A211-496D59BD9539}"/>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PT"/>
          </a:p>
        </p:txBody>
      </p:sp>
      <p:sp>
        <p:nvSpPr>
          <p:cNvPr id="3" name="Text Placeholder 2">
            <a:extLst>
              <a:ext uri="{FF2B5EF4-FFF2-40B4-BE49-F238E27FC236}">
                <a16:creationId xmlns:a16="http://schemas.microsoft.com/office/drawing/2014/main" id="{686EF375-0EC2-924D-B54C-7FAC527295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794C3F0-04E3-AB49-B5DA-2A7D3EFDF4EE}"/>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5" name="Text Placeholder 4">
            <a:extLst>
              <a:ext uri="{FF2B5EF4-FFF2-40B4-BE49-F238E27FC236}">
                <a16:creationId xmlns:a16="http://schemas.microsoft.com/office/drawing/2014/main" id="{8CC7EBC3-21C9-F447-8140-ECFFCCF728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63AA691-9897-E141-83D1-2AB6906F04CD}"/>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7" name="Date Placeholder 6">
            <a:extLst>
              <a:ext uri="{FF2B5EF4-FFF2-40B4-BE49-F238E27FC236}">
                <a16:creationId xmlns:a16="http://schemas.microsoft.com/office/drawing/2014/main" id="{2E5FC3E3-CE08-B74E-BFC1-3664EC7DE11F}"/>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8/7/23</a:t>
            </a:fld>
            <a:endParaRPr lang="en-PT"/>
          </a:p>
        </p:txBody>
      </p:sp>
      <p:sp>
        <p:nvSpPr>
          <p:cNvPr id="8" name="Footer Placeholder 7">
            <a:extLst>
              <a:ext uri="{FF2B5EF4-FFF2-40B4-BE49-F238E27FC236}">
                <a16:creationId xmlns:a16="http://schemas.microsoft.com/office/drawing/2014/main" id="{B4FF8D10-FB30-8E4E-8FD5-D150230D311C}"/>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9" name="Slide Number Placeholder 8">
            <a:extLst>
              <a:ext uri="{FF2B5EF4-FFF2-40B4-BE49-F238E27FC236}">
                <a16:creationId xmlns:a16="http://schemas.microsoft.com/office/drawing/2014/main" id="{3C76B452-1944-0D40-9792-25AF827ED0C0}"/>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a:t>
            </a:fld>
            <a:endParaRPr lang="en-PT"/>
          </a:p>
        </p:txBody>
      </p:sp>
    </p:spTree>
    <p:extLst>
      <p:ext uri="{BB962C8B-B14F-4D97-AF65-F5344CB8AC3E}">
        <p14:creationId xmlns:p14="http://schemas.microsoft.com/office/powerpoint/2010/main" val="1422060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DCC4F-7995-EC43-BE4A-A226FCC4869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PT"/>
          </a:p>
        </p:txBody>
      </p:sp>
      <p:sp>
        <p:nvSpPr>
          <p:cNvPr id="3" name="Date Placeholder 2">
            <a:extLst>
              <a:ext uri="{FF2B5EF4-FFF2-40B4-BE49-F238E27FC236}">
                <a16:creationId xmlns:a16="http://schemas.microsoft.com/office/drawing/2014/main" id="{731452CA-B6E7-6A4A-A7C4-474692FF9A00}"/>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8/7/23</a:t>
            </a:fld>
            <a:endParaRPr lang="en-PT"/>
          </a:p>
        </p:txBody>
      </p:sp>
      <p:sp>
        <p:nvSpPr>
          <p:cNvPr id="4" name="Footer Placeholder 3">
            <a:extLst>
              <a:ext uri="{FF2B5EF4-FFF2-40B4-BE49-F238E27FC236}">
                <a16:creationId xmlns:a16="http://schemas.microsoft.com/office/drawing/2014/main" id="{9D343F17-A323-4648-8C80-16BB7E03D921}"/>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5" name="Slide Number Placeholder 4">
            <a:extLst>
              <a:ext uri="{FF2B5EF4-FFF2-40B4-BE49-F238E27FC236}">
                <a16:creationId xmlns:a16="http://schemas.microsoft.com/office/drawing/2014/main" id="{27844A13-B856-0644-9C46-BFDD97EFBB1C}"/>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a:t>
            </a:fld>
            <a:endParaRPr lang="en-PT"/>
          </a:p>
        </p:txBody>
      </p:sp>
    </p:spTree>
    <p:extLst>
      <p:ext uri="{BB962C8B-B14F-4D97-AF65-F5344CB8AC3E}">
        <p14:creationId xmlns:p14="http://schemas.microsoft.com/office/powerpoint/2010/main" val="3265719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B0962A-968A-4C42-96B3-0383B1005461}"/>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8/7/23</a:t>
            </a:fld>
            <a:endParaRPr lang="en-PT"/>
          </a:p>
        </p:txBody>
      </p:sp>
      <p:sp>
        <p:nvSpPr>
          <p:cNvPr id="3" name="Footer Placeholder 2">
            <a:extLst>
              <a:ext uri="{FF2B5EF4-FFF2-40B4-BE49-F238E27FC236}">
                <a16:creationId xmlns:a16="http://schemas.microsoft.com/office/drawing/2014/main" id="{378639EF-FE76-804C-86DE-8F14FAE47663}"/>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4" name="Slide Number Placeholder 3">
            <a:extLst>
              <a:ext uri="{FF2B5EF4-FFF2-40B4-BE49-F238E27FC236}">
                <a16:creationId xmlns:a16="http://schemas.microsoft.com/office/drawing/2014/main" id="{84E076D2-CFAA-1547-9F1A-A0D12A1ABCAE}"/>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a:t>
            </a:fld>
            <a:endParaRPr lang="en-PT"/>
          </a:p>
        </p:txBody>
      </p:sp>
    </p:spTree>
    <p:extLst>
      <p:ext uri="{BB962C8B-B14F-4D97-AF65-F5344CB8AC3E}">
        <p14:creationId xmlns:p14="http://schemas.microsoft.com/office/powerpoint/2010/main" val="77729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descr="A group of kids looking at a computer&#10;&#10;Description automatically generated with medium confidence">
            <a:extLst>
              <a:ext uri="{FF2B5EF4-FFF2-40B4-BE49-F238E27FC236}">
                <a16:creationId xmlns:a16="http://schemas.microsoft.com/office/drawing/2014/main" id="{A79A1703-292E-FE4E-A25F-C8EDF3E69090}"/>
              </a:ext>
            </a:extLst>
          </p:cNvPr>
          <p:cNvPicPr>
            <a:picLocks noChangeAspect="1"/>
          </p:cNvPicPr>
          <p:nvPr userDrawn="1"/>
        </p:nvPicPr>
        <p:blipFill rotWithShape="1">
          <a:blip r:embed="rId2"/>
          <a:srcRect l="15317" t="13693" b="13547"/>
          <a:stretch/>
        </p:blipFill>
        <p:spPr>
          <a:xfrm>
            <a:off x="0" y="-125663"/>
            <a:ext cx="12192000" cy="6983663"/>
          </a:xfrm>
          <a:prstGeom prst="rect">
            <a:avLst/>
          </a:prstGeom>
        </p:spPr>
      </p:pic>
      <p:sp>
        <p:nvSpPr>
          <p:cNvPr id="8" name="Rectangle 7">
            <a:extLst>
              <a:ext uri="{FF2B5EF4-FFF2-40B4-BE49-F238E27FC236}">
                <a16:creationId xmlns:a16="http://schemas.microsoft.com/office/drawing/2014/main" id="{EE642404-C194-744E-AA0C-B611A4CF4ACA}"/>
              </a:ext>
            </a:extLst>
          </p:cNvPr>
          <p:cNvSpPr/>
          <p:nvPr userDrawn="1"/>
        </p:nvSpPr>
        <p:spPr>
          <a:xfrm>
            <a:off x="4032435" y="-95135"/>
            <a:ext cx="8159566"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462838" y="3236595"/>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462838" y="4534579"/>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rotWithShape="1">
          <a:blip r:embed="rId3"/>
          <a:srcRect b="11105"/>
          <a:stretch/>
        </p:blipFill>
        <p:spPr>
          <a:xfrm>
            <a:off x="5659446" y="-258032"/>
            <a:ext cx="5953311" cy="3362258"/>
          </a:xfrm>
          <a:prstGeom prst="rect">
            <a:avLst/>
          </a:prstGeom>
        </p:spPr>
      </p:pic>
      <p:sp>
        <p:nvSpPr>
          <p:cNvPr id="10" name="TextBox 9">
            <a:extLst>
              <a:ext uri="{FF2B5EF4-FFF2-40B4-BE49-F238E27FC236}">
                <a16:creationId xmlns:a16="http://schemas.microsoft.com/office/drawing/2014/main" id="{04DBAFBD-A860-924D-B9A0-24DEB3CA0C5D}"/>
              </a:ext>
            </a:extLst>
          </p:cNvPr>
          <p:cNvSpPr txBox="1"/>
          <p:nvPr userDrawn="1"/>
        </p:nvSpPr>
        <p:spPr>
          <a:xfrm>
            <a:off x="8516471" y="2545148"/>
            <a:ext cx="2444732" cy="523220"/>
          </a:xfrm>
          <a:prstGeom prst="rect">
            <a:avLst/>
          </a:prstGeom>
          <a:noFill/>
        </p:spPr>
        <p:txBody>
          <a:bodyPr wrap="square" rtlCol="0">
            <a:spAutoFit/>
          </a:bodyPr>
          <a:lstStyle/>
          <a:p>
            <a:pPr algn="r"/>
            <a:r>
              <a:rPr lang="en-GB" sz="2800" b="0" i="0">
                <a:solidFill>
                  <a:srgbClr val="0070C0"/>
                </a:solidFill>
                <a:latin typeface="Montserrat" pitchFamily="2" charset="77"/>
              </a:rPr>
              <a:t>PORTUGAL</a:t>
            </a:r>
          </a:p>
        </p:txBody>
      </p:sp>
    </p:spTree>
    <p:extLst>
      <p:ext uri="{BB962C8B-B14F-4D97-AF65-F5344CB8AC3E}">
        <p14:creationId xmlns:p14="http://schemas.microsoft.com/office/powerpoint/2010/main" val="28232960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F0D73-A65D-FF49-B547-CE506E1AF3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PT"/>
          </a:p>
        </p:txBody>
      </p:sp>
      <p:sp>
        <p:nvSpPr>
          <p:cNvPr id="3" name="Content Placeholder 2">
            <a:extLst>
              <a:ext uri="{FF2B5EF4-FFF2-40B4-BE49-F238E27FC236}">
                <a16:creationId xmlns:a16="http://schemas.microsoft.com/office/drawing/2014/main" id="{088226ED-159F-C740-A986-944FC5F9A5D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Text Placeholder 3">
            <a:extLst>
              <a:ext uri="{FF2B5EF4-FFF2-40B4-BE49-F238E27FC236}">
                <a16:creationId xmlns:a16="http://schemas.microsoft.com/office/drawing/2014/main" id="{9780D34E-9BB0-4B4B-BDD8-111251A9A8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7C12AE8-0721-AF4C-A0C4-95CAD7771FCC}"/>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8/7/23</a:t>
            </a:fld>
            <a:endParaRPr lang="en-PT"/>
          </a:p>
        </p:txBody>
      </p:sp>
      <p:sp>
        <p:nvSpPr>
          <p:cNvPr id="6" name="Footer Placeholder 5">
            <a:extLst>
              <a:ext uri="{FF2B5EF4-FFF2-40B4-BE49-F238E27FC236}">
                <a16:creationId xmlns:a16="http://schemas.microsoft.com/office/drawing/2014/main" id="{8E77DB04-D233-AD4D-8B6E-67FBCBB32AE4}"/>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7" name="Slide Number Placeholder 6">
            <a:extLst>
              <a:ext uri="{FF2B5EF4-FFF2-40B4-BE49-F238E27FC236}">
                <a16:creationId xmlns:a16="http://schemas.microsoft.com/office/drawing/2014/main" id="{C508B378-A654-704E-B217-CEBDE81D517A}"/>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a:t>
            </a:fld>
            <a:endParaRPr lang="en-PT"/>
          </a:p>
        </p:txBody>
      </p:sp>
    </p:spTree>
    <p:extLst>
      <p:ext uri="{BB962C8B-B14F-4D97-AF65-F5344CB8AC3E}">
        <p14:creationId xmlns:p14="http://schemas.microsoft.com/office/powerpoint/2010/main" val="11883947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D6147-61DB-CB4B-9BE3-9BFD57812E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PT"/>
          </a:p>
        </p:txBody>
      </p:sp>
      <p:sp>
        <p:nvSpPr>
          <p:cNvPr id="3" name="Picture Placeholder 2">
            <a:extLst>
              <a:ext uri="{FF2B5EF4-FFF2-40B4-BE49-F238E27FC236}">
                <a16:creationId xmlns:a16="http://schemas.microsoft.com/office/drawing/2014/main" id="{BA3842B0-673A-C04F-937B-C81D0E82E8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T"/>
          </a:p>
        </p:txBody>
      </p:sp>
      <p:sp>
        <p:nvSpPr>
          <p:cNvPr id="4" name="Text Placeholder 3">
            <a:extLst>
              <a:ext uri="{FF2B5EF4-FFF2-40B4-BE49-F238E27FC236}">
                <a16:creationId xmlns:a16="http://schemas.microsoft.com/office/drawing/2014/main" id="{EAB5F115-63FA-5F44-A6CF-D9FFF26874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F12462-69E8-AC49-A410-B21D955C05DD}"/>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8/7/23</a:t>
            </a:fld>
            <a:endParaRPr lang="en-PT"/>
          </a:p>
        </p:txBody>
      </p:sp>
      <p:sp>
        <p:nvSpPr>
          <p:cNvPr id="6" name="Footer Placeholder 5">
            <a:extLst>
              <a:ext uri="{FF2B5EF4-FFF2-40B4-BE49-F238E27FC236}">
                <a16:creationId xmlns:a16="http://schemas.microsoft.com/office/drawing/2014/main" id="{776968E1-5F60-A943-9C56-7951ED1D7493}"/>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7" name="Slide Number Placeholder 6">
            <a:extLst>
              <a:ext uri="{FF2B5EF4-FFF2-40B4-BE49-F238E27FC236}">
                <a16:creationId xmlns:a16="http://schemas.microsoft.com/office/drawing/2014/main" id="{8E1E7B36-6EF2-7346-B7C6-71E8456C62E2}"/>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a:t>
            </a:fld>
            <a:endParaRPr lang="en-PT"/>
          </a:p>
        </p:txBody>
      </p:sp>
    </p:spTree>
    <p:extLst>
      <p:ext uri="{BB962C8B-B14F-4D97-AF65-F5344CB8AC3E}">
        <p14:creationId xmlns:p14="http://schemas.microsoft.com/office/powerpoint/2010/main" val="14763305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918C1-CEB6-934F-82CD-CDEB88A3FA03}"/>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PT"/>
          </a:p>
        </p:txBody>
      </p:sp>
      <p:sp>
        <p:nvSpPr>
          <p:cNvPr id="3" name="Vertical Text Placeholder 2">
            <a:extLst>
              <a:ext uri="{FF2B5EF4-FFF2-40B4-BE49-F238E27FC236}">
                <a16:creationId xmlns:a16="http://schemas.microsoft.com/office/drawing/2014/main" id="{9328D91B-4666-2346-83AF-15EAC76C9868}"/>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Date Placeholder 3">
            <a:extLst>
              <a:ext uri="{FF2B5EF4-FFF2-40B4-BE49-F238E27FC236}">
                <a16:creationId xmlns:a16="http://schemas.microsoft.com/office/drawing/2014/main" id="{4EB6E940-E53A-8E45-8CE1-32D85164111E}"/>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8/7/23</a:t>
            </a:fld>
            <a:endParaRPr lang="en-PT"/>
          </a:p>
        </p:txBody>
      </p:sp>
      <p:sp>
        <p:nvSpPr>
          <p:cNvPr id="5" name="Footer Placeholder 4">
            <a:extLst>
              <a:ext uri="{FF2B5EF4-FFF2-40B4-BE49-F238E27FC236}">
                <a16:creationId xmlns:a16="http://schemas.microsoft.com/office/drawing/2014/main" id="{666BDD4A-4643-D448-ABC2-B2F29577E172}"/>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6" name="Slide Number Placeholder 5">
            <a:extLst>
              <a:ext uri="{FF2B5EF4-FFF2-40B4-BE49-F238E27FC236}">
                <a16:creationId xmlns:a16="http://schemas.microsoft.com/office/drawing/2014/main" id="{ED864AB8-1284-9E47-9EB6-89FC2C9293B5}"/>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a:t>
            </a:fld>
            <a:endParaRPr lang="en-PT"/>
          </a:p>
        </p:txBody>
      </p:sp>
    </p:spTree>
    <p:extLst>
      <p:ext uri="{BB962C8B-B14F-4D97-AF65-F5344CB8AC3E}">
        <p14:creationId xmlns:p14="http://schemas.microsoft.com/office/powerpoint/2010/main" val="881464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58225B-3D48-8B4E-8E54-EE283C90A81C}"/>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PT"/>
          </a:p>
        </p:txBody>
      </p:sp>
      <p:sp>
        <p:nvSpPr>
          <p:cNvPr id="3" name="Vertical Text Placeholder 2">
            <a:extLst>
              <a:ext uri="{FF2B5EF4-FFF2-40B4-BE49-F238E27FC236}">
                <a16:creationId xmlns:a16="http://schemas.microsoft.com/office/drawing/2014/main" id="{B1ACDB5B-DB64-844B-88EF-158526CC8F8B}"/>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Date Placeholder 3">
            <a:extLst>
              <a:ext uri="{FF2B5EF4-FFF2-40B4-BE49-F238E27FC236}">
                <a16:creationId xmlns:a16="http://schemas.microsoft.com/office/drawing/2014/main" id="{6EECACD9-17A1-A945-BD9E-A3902A295062}"/>
              </a:ext>
            </a:extLst>
          </p:cNvPr>
          <p:cNvSpPr>
            <a:spLocks noGrp="1"/>
          </p:cNvSpPr>
          <p:nvPr>
            <p:ph type="dt" sz="half" idx="10"/>
          </p:nvPr>
        </p:nvSpPr>
        <p:spPr>
          <a:xfrm>
            <a:off x="838200" y="6356350"/>
            <a:ext cx="2743200" cy="365125"/>
          </a:xfrm>
          <a:prstGeom prst="rect">
            <a:avLst/>
          </a:prstGeom>
        </p:spPr>
        <p:txBody>
          <a:bodyPr/>
          <a:lstStyle/>
          <a:p>
            <a:fld id="{FC51AD83-A48A-364A-8B91-058D32650BC5}" type="datetimeFigureOut">
              <a:rPr lang="en-PT" smtClean="0"/>
              <a:t>8/7/23</a:t>
            </a:fld>
            <a:endParaRPr lang="en-PT"/>
          </a:p>
        </p:txBody>
      </p:sp>
      <p:sp>
        <p:nvSpPr>
          <p:cNvPr id="5" name="Footer Placeholder 4">
            <a:extLst>
              <a:ext uri="{FF2B5EF4-FFF2-40B4-BE49-F238E27FC236}">
                <a16:creationId xmlns:a16="http://schemas.microsoft.com/office/drawing/2014/main" id="{11AD0B2B-9347-2C4D-BBAD-3B5C20D8573F}"/>
              </a:ext>
            </a:extLst>
          </p:cNvPr>
          <p:cNvSpPr>
            <a:spLocks noGrp="1"/>
          </p:cNvSpPr>
          <p:nvPr>
            <p:ph type="ftr" sz="quarter" idx="11"/>
          </p:nvPr>
        </p:nvSpPr>
        <p:spPr>
          <a:xfrm>
            <a:off x="4038600" y="6356350"/>
            <a:ext cx="4114800" cy="365125"/>
          </a:xfrm>
          <a:prstGeom prst="rect">
            <a:avLst/>
          </a:prstGeom>
        </p:spPr>
        <p:txBody>
          <a:bodyPr/>
          <a:lstStyle/>
          <a:p>
            <a:endParaRPr lang="en-PT"/>
          </a:p>
        </p:txBody>
      </p:sp>
      <p:sp>
        <p:nvSpPr>
          <p:cNvPr id="6" name="Slide Number Placeholder 5">
            <a:extLst>
              <a:ext uri="{FF2B5EF4-FFF2-40B4-BE49-F238E27FC236}">
                <a16:creationId xmlns:a16="http://schemas.microsoft.com/office/drawing/2014/main" id="{A2E926D7-E1AF-DA4D-921D-7F5539229DEB}"/>
              </a:ext>
            </a:extLst>
          </p:cNvPr>
          <p:cNvSpPr>
            <a:spLocks noGrp="1"/>
          </p:cNvSpPr>
          <p:nvPr>
            <p:ph type="sldNum" sz="quarter" idx="12"/>
          </p:nvPr>
        </p:nvSpPr>
        <p:spPr>
          <a:xfrm>
            <a:off x="8610600" y="6356350"/>
            <a:ext cx="2743200" cy="365125"/>
          </a:xfrm>
          <a:prstGeom prst="rect">
            <a:avLst/>
          </a:prstGeom>
        </p:spPr>
        <p:txBody>
          <a:bodyPr/>
          <a:lstStyle/>
          <a:p>
            <a:fld id="{CCB7C52F-3B3E-CB4E-9FBE-F911169D0060}" type="slidenum">
              <a:rPr lang="en-PT" smtClean="0"/>
              <a:t>‹#›</a:t>
            </a:fld>
            <a:endParaRPr lang="en-PT"/>
          </a:p>
        </p:txBody>
      </p:sp>
    </p:spTree>
    <p:extLst>
      <p:ext uri="{BB962C8B-B14F-4D97-AF65-F5344CB8AC3E}">
        <p14:creationId xmlns:p14="http://schemas.microsoft.com/office/powerpoint/2010/main" val="4232795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descr="A picture containing text, painting&#10;&#10;Description automatically generated">
            <a:extLst>
              <a:ext uri="{FF2B5EF4-FFF2-40B4-BE49-F238E27FC236}">
                <a16:creationId xmlns:a16="http://schemas.microsoft.com/office/drawing/2014/main" id="{550F9D94-A029-584D-856A-3BD7449D4741}"/>
              </a:ext>
            </a:extLst>
          </p:cNvPr>
          <p:cNvPicPr>
            <a:picLocks noChangeAspect="1"/>
          </p:cNvPicPr>
          <p:nvPr userDrawn="1"/>
        </p:nvPicPr>
        <p:blipFill rotWithShape="1">
          <a:blip r:embed="rId2"/>
          <a:srcRect l="23953" t="5407" b="29572"/>
          <a:stretch/>
        </p:blipFill>
        <p:spPr>
          <a:xfrm>
            <a:off x="-1" y="-95135"/>
            <a:ext cx="12191999" cy="6953135"/>
          </a:xfrm>
          <a:prstGeom prst="rect">
            <a:avLst/>
          </a:prstGeom>
        </p:spPr>
      </p:pic>
      <p:sp>
        <p:nvSpPr>
          <p:cNvPr id="10" name="Rectangle 9">
            <a:extLst>
              <a:ext uri="{FF2B5EF4-FFF2-40B4-BE49-F238E27FC236}">
                <a16:creationId xmlns:a16="http://schemas.microsoft.com/office/drawing/2014/main" id="{46D8F7DA-FC20-FD4E-9A9D-E2B74E7E900C}"/>
              </a:ext>
            </a:extLst>
          </p:cNvPr>
          <p:cNvSpPr/>
          <p:nvPr userDrawn="1"/>
        </p:nvSpPr>
        <p:spPr>
          <a:xfrm>
            <a:off x="1880903" y="-95135"/>
            <a:ext cx="10311097"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10514" y="3429000"/>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10514" y="4726984"/>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11" name="Picture 10" descr="Logo&#10;&#10;Description automatically generated">
            <a:extLst>
              <a:ext uri="{FF2B5EF4-FFF2-40B4-BE49-F238E27FC236}">
                <a16:creationId xmlns:a16="http://schemas.microsoft.com/office/drawing/2014/main" id="{BC0B07BC-E67B-1445-8B4F-E1669093F136}"/>
              </a:ext>
            </a:extLst>
          </p:cNvPr>
          <p:cNvPicPr>
            <a:picLocks noChangeAspect="1"/>
          </p:cNvPicPr>
          <p:nvPr userDrawn="1"/>
        </p:nvPicPr>
        <p:blipFill>
          <a:blip r:embed="rId3"/>
          <a:stretch>
            <a:fillRect/>
          </a:stretch>
        </p:blipFill>
        <p:spPr>
          <a:xfrm>
            <a:off x="5964670" y="321229"/>
            <a:ext cx="5349893" cy="3398916"/>
          </a:xfrm>
          <a:prstGeom prst="rect">
            <a:avLst/>
          </a:prstGeom>
        </p:spPr>
      </p:pic>
      <p:sp>
        <p:nvSpPr>
          <p:cNvPr id="14" name="TextBox 13">
            <a:extLst>
              <a:ext uri="{FF2B5EF4-FFF2-40B4-BE49-F238E27FC236}">
                <a16:creationId xmlns:a16="http://schemas.microsoft.com/office/drawing/2014/main" id="{E50378C6-F558-C44E-9075-567B47D617FA}"/>
              </a:ext>
            </a:extLst>
          </p:cNvPr>
          <p:cNvSpPr txBox="1"/>
          <p:nvPr userDrawn="1"/>
        </p:nvSpPr>
        <p:spPr>
          <a:xfrm>
            <a:off x="7906871" y="2834062"/>
            <a:ext cx="2852271" cy="461665"/>
          </a:xfrm>
          <a:prstGeom prst="rect">
            <a:avLst/>
          </a:prstGeom>
          <a:noFill/>
        </p:spPr>
        <p:txBody>
          <a:bodyPr wrap="square" rtlCol="0">
            <a:spAutoFit/>
          </a:bodyPr>
          <a:lstStyle/>
          <a:p>
            <a:pPr algn="r"/>
            <a:r>
              <a:rPr lang="en-GB" sz="2400" b="0" i="0">
                <a:solidFill>
                  <a:srgbClr val="E32485"/>
                </a:solidFill>
                <a:latin typeface="Montserrat" pitchFamily="2" charset="77"/>
              </a:rPr>
              <a:t>KYRGYZSTAN</a:t>
            </a:r>
          </a:p>
        </p:txBody>
      </p:sp>
    </p:spTree>
    <p:extLst>
      <p:ext uri="{BB962C8B-B14F-4D97-AF65-F5344CB8AC3E}">
        <p14:creationId xmlns:p14="http://schemas.microsoft.com/office/powerpoint/2010/main" val="1938895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9" name="Picture 8" descr="A group of boys sitting at a table&#10;&#10;Description automatically generated with low confidence">
            <a:extLst>
              <a:ext uri="{FF2B5EF4-FFF2-40B4-BE49-F238E27FC236}">
                <a16:creationId xmlns:a16="http://schemas.microsoft.com/office/drawing/2014/main" id="{727E14EF-9AD3-D145-A415-B84C7D5B9527}"/>
              </a:ext>
            </a:extLst>
          </p:cNvPr>
          <p:cNvPicPr>
            <a:picLocks noChangeAspect="1"/>
          </p:cNvPicPr>
          <p:nvPr userDrawn="1"/>
        </p:nvPicPr>
        <p:blipFill rotWithShape="1">
          <a:blip r:embed="rId2"/>
          <a:srcRect l="11215" t="16681" b="7855"/>
          <a:stretch/>
        </p:blipFill>
        <p:spPr>
          <a:xfrm>
            <a:off x="0" y="-50664"/>
            <a:ext cx="12192000" cy="6908664"/>
          </a:xfrm>
          <a:prstGeom prst="rect">
            <a:avLst/>
          </a:prstGeom>
        </p:spPr>
      </p:pic>
      <p:sp>
        <p:nvSpPr>
          <p:cNvPr id="6" name="Rectangle 5">
            <a:extLst>
              <a:ext uri="{FF2B5EF4-FFF2-40B4-BE49-F238E27FC236}">
                <a16:creationId xmlns:a16="http://schemas.microsoft.com/office/drawing/2014/main" id="{F6E5169E-3AE6-564D-BF20-BA8F3E1D4574}"/>
              </a:ext>
            </a:extLst>
          </p:cNvPr>
          <p:cNvSpPr/>
          <p:nvPr userDrawn="1"/>
        </p:nvSpPr>
        <p:spPr>
          <a:xfrm>
            <a:off x="-1" y="-50664"/>
            <a:ext cx="12192001"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52485" y="3403668"/>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52485" y="4701652"/>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a:blip r:embed="rId3"/>
          <a:stretch>
            <a:fillRect/>
          </a:stretch>
        </p:blipFill>
        <p:spPr>
          <a:xfrm>
            <a:off x="5659446" y="-258032"/>
            <a:ext cx="5953311" cy="3782282"/>
          </a:xfrm>
          <a:prstGeom prst="rect">
            <a:avLst/>
          </a:prstGeom>
        </p:spPr>
      </p:pic>
      <p:sp>
        <p:nvSpPr>
          <p:cNvPr id="7" name="TextBox 6">
            <a:extLst>
              <a:ext uri="{FF2B5EF4-FFF2-40B4-BE49-F238E27FC236}">
                <a16:creationId xmlns:a16="http://schemas.microsoft.com/office/drawing/2014/main" id="{62DEF9BA-6FC8-A945-9DFD-909A6F059187}"/>
              </a:ext>
            </a:extLst>
          </p:cNvPr>
          <p:cNvSpPr txBox="1"/>
          <p:nvPr userDrawn="1"/>
        </p:nvSpPr>
        <p:spPr>
          <a:xfrm>
            <a:off x="8086673" y="2574846"/>
            <a:ext cx="2852271" cy="461665"/>
          </a:xfrm>
          <a:prstGeom prst="rect">
            <a:avLst/>
          </a:prstGeom>
          <a:noFill/>
        </p:spPr>
        <p:txBody>
          <a:bodyPr wrap="square" rtlCol="0">
            <a:spAutoFit/>
          </a:bodyPr>
          <a:lstStyle/>
          <a:p>
            <a:pPr algn="r"/>
            <a:r>
              <a:rPr lang="en-GB" sz="2400" b="0" i="0">
                <a:solidFill>
                  <a:schemeClr val="accent3"/>
                </a:solidFill>
                <a:latin typeface="Montserrat" pitchFamily="2" charset="77"/>
              </a:rPr>
              <a:t>UGANDA</a:t>
            </a:r>
          </a:p>
        </p:txBody>
      </p:sp>
    </p:spTree>
    <p:extLst>
      <p:ext uri="{BB962C8B-B14F-4D97-AF65-F5344CB8AC3E}">
        <p14:creationId xmlns:p14="http://schemas.microsoft.com/office/powerpoint/2010/main" val="733382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4" name="Picture 3" descr="A person writing on a chalkboard&#10;&#10;Description automatically generated">
            <a:extLst>
              <a:ext uri="{FF2B5EF4-FFF2-40B4-BE49-F238E27FC236}">
                <a16:creationId xmlns:a16="http://schemas.microsoft.com/office/drawing/2014/main" id="{353CB215-6B5E-F34E-A057-F8D118FDAFCA}"/>
              </a:ext>
            </a:extLst>
          </p:cNvPr>
          <p:cNvPicPr>
            <a:picLocks noChangeAspect="1"/>
          </p:cNvPicPr>
          <p:nvPr userDrawn="1"/>
        </p:nvPicPr>
        <p:blipFill rotWithShape="1">
          <a:blip r:embed="rId2"/>
          <a:srcRect t="7459" b="7459"/>
          <a:stretch/>
        </p:blipFill>
        <p:spPr>
          <a:xfrm>
            <a:off x="-1" y="-50664"/>
            <a:ext cx="12191999" cy="6908664"/>
          </a:xfrm>
          <a:prstGeom prst="rect">
            <a:avLst/>
          </a:prstGeom>
        </p:spPr>
      </p:pic>
      <p:sp>
        <p:nvSpPr>
          <p:cNvPr id="5" name="Rectangle 4">
            <a:extLst>
              <a:ext uri="{FF2B5EF4-FFF2-40B4-BE49-F238E27FC236}">
                <a16:creationId xmlns:a16="http://schemas.microsoft.com/office/drawing/2014/main" id="{5DF4AF72-3D9F-8749-AB99-37BA7A2BD0F4}"/>
              </a:ext>
            </a:extLst>
          </p:cNvPr>
          <p:cNvSpPr/>
          <p:nvPr userDrawn="1"/>
        </p:nvSpPr>
        <p:spPr>
          <a:xfrm>
            <a:off x="-1" y="-50664"/>
            <a:ext cx="12192001"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5981698" y="3595037"/>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5981698" y="4893021"/>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10" name="Picture 9" descr="Logo&#10;&#10;Description automatically generated">
            <a:extLst>
              <a:ext uri="{FF2B5EF4-FFF2-40B4-BE49-F238E27FC236}">
                <a16:creationId xmlns:a16="http://schemas.microsoft.com/office/drawing/2014/main" id="{67BDDAFB-B0E1-604B-974A-52E4FCD5577A}"/>
              </a:ext>
            </a:extLst>
          </p:cNvPr>
          <p:cNvPicPr>
            <a:picLocks noChangeAspect="1"/>
          </p:cNvPicPr>
          <p:nvPr userDrawn="1"/>
        </p:nvPicPr>
        <p:blipFill>
          <a:blip r:embed="rId3"/>
          <a:stretch>
            <a:fillRect/>
          </a:stretch>
        </p:blipFill>
        <p:spPr>
          <a:xfrm>
            <a:off x="5355070" y="265521"/>
            <a:ext cx="5349893" cy="3398916"/>
          </a:xfrm>
          <a:prstGeom prst="rect">
            <a:avLst/>
          </a:prstGeom>
        </p:spPr>
      </p:pic>
      <p:sp>
        <p:nvSpPr>
          <p:cNvPr id="14" name="TextBox 13">
            <a:extLst>
              <a:ext uri="{FF2B5EF4-FFF2-40B4-BE49-F238E27FC236}">
                <a16:creationId xmlns:a16="http://schemas.microsoft.com/office/drawing/2014/main" id="{7F4277AB-90C5-6B47-BC16-72FB7F30C500}"/>
              </a:ext>
            </a:extLst>
          </p:cNvPr>
          <p:cNvSpPr txBox="1"/>
          <p:nvPr userDrawn="1"/>
        </p:nvSpPr>
        <p:spPr>
          <a:xfrm>
            <a:off x="7297780" y="2819227"/>
            <a:ext cx="2852271" cy="461665"/>
          </a:xfrm>
          <a:prstGeom prst="rect">
            <a:avLst/>
          </a:prstGeom>
          <a:noFill/>
        </p:spPr>
        <p:txBody>
          <a:bodyPr wrap="square" rtlCol="0">
            <a:spAutoFit/>
          </a:bodyPr>
          <a:lstStyle/>
          <a:p>
            <a:pPr algn="r"/>
            <a:r>
              <a:rPr lang="en-GB" sz="2400" b="0" i="0">
                <a:solidFill>
                  <a:srgbClr val="009542"/>
                </a:solidFill>
                <a:latin typeface="Montserrat" pitchFamily="2" charset="77"/>
              </a:rPr>
              <a:t>TAJIKISTAN</a:t>
            </a:r>
          </a:p>
        </p:txBody>
      </p:sp>
    </p:spTree>
    <p:extLst>
      <p:ext uri="{BB962C8B-B14F-4D97-AF65-F5344CB8AC3E}">
        <p14:creationId xmlns:p14="http://schemas.microsoft.com/office/powerpoint/2010/main" val="3256445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0" name="Picture 9" descr="A group of children in a classroom&#10;&#10;Description automatically generated with medium confidence">
            <a:extLst>
              <a:ext uri="{FF2B5EF4-FFF2-40B4-BE49-F238E27FC236}">
                <a16:creationId xmlns:a16="http://schemas.microsoft.com/office/drawing/2014/main" id="{6C69DD9A-4E89-034F-AD16-D7913403292F}"/>
              </a:ext>
            </a:extLst>
          </p:cNvPr>
          <p:cNvPicPr>
            <a:picLocks noChangeAspect="1"/>
          </p:cNvPicPr>
          <p:nvPr userDrawn="1"/>
        </p:nvPicPr>
        <p:blipFill rotWithShape="1">
          <a:blip r:embed="rId2"/>
          <a:srcRect l="-12" t="5233" r="30398" b="35824"/>
          <a:stretch/>
        </p:blipFill>
        <p:spPr>
          <a:xfrm flipH="1">
            <a:off x="-1" y="-25332"/>
            <a:ext cx="12194139" cy="6883332"/>
          </a:xfrm>
          <a:prstGeom prst="rect">
            <a:avLst/>
          </a:prstGeom>
        </p:spPr>
      </p:pic>
      <p:sp>
        <p:nvSpPr>
          <p:cNvPr id="8" name="Rectangle 7">
            <a:extLst>
              <a:ext uri="{FF2B5EF4-FFF2-40B4-BE49-F238E27FC236}">
                <a16:creationId xmlns:a16="http://schemas.microsoft.com/office/drawing/2014/main" id="{A3517B7F-4B78-2B4E-9911-F104CFE30306}"/>
              </a:ext>
            </a:extLst>
          </p:cNvPr>
          <p:cNvSpPr/>
          <p:nvPr userDrawn="1"/>
        </p:nvSpPr>
        <p:spPr>
          <a:xfrm>
            <a:off x="4106140" y="-25332"/>
            <a:ext cx="8085860" cy="6908664"/>
          </a:xfrm>
          <a:prstGeom prst="rect">
            <a:avLst/>
          </a:prstGeom>
          <a:gradFill>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48614" y="3560729"/>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48614" y="4881418"/>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a:blip r:embed="rId3"/>
          <a:stretch>
            <a:fillRect/>
          </a:stretch>
        </p:blipFill>
        <p:spPr>
          <a:xfrm>
            <a:off x="5964670" y="321229"/>
            <a:ext cx="5349893" cy="3398916"/>
          </a:xfrm>
          <a:prstGeom prst="rect">
            <a:avLst/>
          </a:prstGeom>
        </p:spPr>
      </p:pic>
      <p:sp>
        <p:nvSpPr>
          <p:cNvPr id="11" name="TextBox 10">
            <a:extLst>
              <a:ext uri="{FF2B5EF4-FFF2-40B4-BE49-F238E27FC236}">
                <a16:creationId xmlns:a16="http://schemas.microsoft.com/office/drawing/2014/main" id="{ECAE5C42-62A6-DE43-A638-120E6F3BB961}"/>
              </a:ext>
            </a:extLst>
          </p:cNvPr>
          <p:cNvSpPr txBox="1"/>
          <p:nvPr userDrawn="1"/>
        </p:nvSpPr>
        <p:spPr>
          <a:xfrm>
            <a:off x="7961167" y="2835606"/>
            <a:ext cx="2852271" cy="461665"/>
          </a:xfrm>
          <a:prstGeom prst="rect">
            <a:avLst/>
          </a:prstGeom>
          <a:noFill/>
        </p:spPr>
        <p:txBody>
          <a:bodyPr wrap="square" rtlCol="0">
            <a:spAutoFit/>
          </a:bodyPr>
          <a:lstStyle/>
          <a:p>
            <a:pPr algn="r"/>
            <a:r>
              <a:rPr lang="en-GB" sz="2400" b="0" i="0">
                <a:solidFill>
                  <a:schemeClr val="accent3">
                    <a:lumMod val="50000"/>
                  </a:schemeClr>
                </a:solidFill>
                <a:latin typeface="Montserrat" pitchFamily="2" charset="77"/>
              </a:rPr>
              <a:t>PAKISTAN</a:t>
            </a:r>
          </a:p>
        </p:txBody>
      </p:sp>
    </p:spTree>
    <p:extLst>
      <p:ext uri="{BB962C8B-B14F-4D97-AF65-F5344CB8AC3E}">
        <p14:creationId xmlns:p14="http://schemas.microsoft.com/office/powerpoint/2010/main" val="4031306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4" name="Picture 3" descr="A picture containing grass, tree, outdoor, sky&#10;&#10;Description automatically generated">
            <a:extLst>
              <a:ext uri="{FF2B5EF4-FFF2-40B4-BE49-F238E27FC236}">
                <a16:creationId xmlns:a16="http://schemas.microsoft.com/office/drawing/2014/main" id="{8EB0D9C0-A159-4047-8533-489737C0B061}"/>
              </a:ext>
            </a:extLst>
          </p:cNvPr>
          <p:cNvPicPr>
            <a:picLocks noChangeAspect="1"/>
          </p:cNvPicPr>
          <p:nvPr userDrawn="1"/>
        </p:nvPicPr>
        <p:blipFill rotWithShape="1">
          <a:blip r:embed="rId2"/>
          <a:srcRect t="10130" b="5457"/>
          <a:stretch/>
        </p:blipFill>
        <p:spPr>
          <a:xfrm>
            <a:off x="-60598" y="-25332"/>
            <a:ext cx="12252597" cy="6883332"/>
          </a:xfrm>
          <a:prstGeom prst="rect">
            <a:avLst/>
          </a:prstGeom>
        </p:spPr>
      </p:pic>
      <p:sp>
        <p:nvSpPr>
          <p:cNvPr id="8" name="Rectangle 7">
            <a:extLst>
              <a:ext uri="{FF2B5EF4-FFF2-40B4-BE49-F238E27FC236}">
                <a16:creationId xmlns:a16="http://schemas.microsoft.com/office/drawing/2014/main" id="{A3517B7F-4B78-2B4E-9911-F104CFE30306}"/>
              </a:ext>
            </a:extLst>
          </p:cNvPr>
          <p:cNvSpPr/>
          <p:nvPr userDrawn="1"/>
        </p:nvSpPr>
        <p:spPr>
          <a:xfrm>
            <a:off x="5848977" y="-25332"/>
            <a:ext cx="6343023" cy="6908664"/>
          </a:xfrm>
          <a:prstGeom prst="rect">
            <a:avLst/>
          </a:prstGeom>
          <a:gradFill flip="none" rotWithShape="1">
            <a:gsLst>
              <a:gs pos="0">
                <a:schemeClr val="tx1">
                  <a:alpha val="42758"/>
                </a:schemeClr>
              </a:gs>
              <a:gs pos="100000">
                <a:schemeClr val="tx1">
                  <a:tint val="44500"/>
                  <a:satMod val="160000"/>
                  <a:alpha val="0"/>
                </a:schemeClr>
              </a:gs>
              <a:gs pos="100000">
                <a:schemeClr val="tx1">
                  <a:tint val="23500"/>
                  <a:satMod val="1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Placeholder 1">
            <a:extLst>
              <a:ext uri="{FF2B5EF4-FFF2-40B4-BE49-F238E27FC236}">
                <a16:creationId xmlns:a16="http://schemas.microsoft.com/office/drawing/2014/main" id="{3BD22195-D6FE-7B4A-8B99-1C1AD36F76CD}"/>
              </a:ext>
            </a:extLst>
          </p:cNvPr>
          <p:cNvSpPr>
            <a:spLocks noGrp="1"/>
          </p:cNvSpPr>
          <p:nvPr>
            <p:ph type="title" hasCustomPrompt="1"/>
          </p:nvPr>
        </p:nvSpPr>
        <p:spPr>
          <a:xfrm>
            <a:off x="6548614" y="3560729"/>
            <a:ext cx="5349893" cy="1320689"/>
          </a:xfrm>
          <a:prstGeom prst="rect">
            <a:avLst/>
          </a:prstGeom>
        </p:spPr>
        <p:txBody>
          <a:bodyPr vert="horz" lIns="91440" tIns="45720" rIns="91440" bIns="45720" rtlCol="0" anchor="ctr">
            <a:normAutofit/>
          </a:bodyPr>
          <a:lstStyle>
            <a:lvl1pPr>
              <a:defRPr b="0" i="0">
                <a:solidFill>
                  <a:schemeClr val="bg1"/>
                </a:solidFill>
                <a:latin typeface="CORESANSG-REGULAR" panose="020B0503030302020202" pitchFamily="34" charset="77"/>
              </a:defRPr>
            </a:lvl1pPr>
          </a:lstStyle>
          <a:p>
            <a:r>
              <a:rPr lang="en-GB"/>
              <a:t>CLICK TO EDIT TITLE</a:t>
            </a:r>
            <a:endParaRPr lang="en-US"/>
          </a:p>
        </p:txBody>
      </p:sp>
      <p:sp>
        <p:nvSpPr>
          <p:cNvPr id="13" name="Text Placeholder 2">
            <a:extLst>
              <a:ext uri="{FF2B5EF4-FFF2-40B4-BE49-F238E27FC236}">
                <a16:creationId xmlns:a16="http://schemas.microsoft.com/office/drawing/2014/main" id="{65FF0560-924B-324A-8E07-035F6B608664}"/>
              </a:ext>
            </a:extLst>
          </p:cNvPr>
          <p:cNvSpPr>
            <a:spLocks noGrp="1"/>
          </p:cNvSpPr>
          <p:nvPr>
            <p:ph idx="1" hasCustomPrompt="1"/>
          </p:nvPr>
        </p:nvSpPr>
        <p:spPr>
          <a:xfrm>
            <a:off x="6548614" y="4881418"/>
            <a:ext cx="5045093" cy="642118"/>
          </a:xfrm>
          <a:prstGeom prst="rect">
            <a:avLst/>
          </a:prstGeom>
        </p:spPr>
        <p:txBody>
          <a:bodyPr vert="horz" lIns="91440" tIns="45720" rIns="91440" bIns="45720" rtlCol="0">
            <a:normAutofit/>
          </a:bodyPr>
          <a:lstStyle>
            <a:lvl1pPr>
              <a:defRPr b="0" i="0">
                <a:solidFill>
                  <a:schemeClr val="bg1"/>
                </a:solidFill>
                <a:latin typeface="CORESANSG-LIGHT" panose="020B0303030302020202" pitchFamily="34"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text styles</a:t>
            </a:r>
          </a:p>
        </p:txBody>
      </p:sp>
      <p:pic>
        <p:nvPicPr>
          <p:cNvPr id="3" name="Picture 2" descr="Logo&#10;&#10;Description automatically generated">
            <a:extLst>
              <a:ext uri="{FF2B5EF4-FFF2-40B4-BE49-F238E27FC236}">
                <a16:creationId xmlns:a16="http://schemas.microsoft.com/office/drawing/2014/main" id="{26EB54FD-6772-CB47-AC94-30DF7E115916}"/>
              </a:ext>
            </a:extLst>
          </p:cNvPr>
          <p:cNvPicPr>
            <a:picLocks noChangeAspect="1"/>
          </p:cNvPicPr>
          <p:nvPr userDrawn="1"/>
        </p:nvPicPr>
        <p:blipFill>
          <a:blip r:embed="rId3"/>
          <a:stretch>
            <a:fillRect/>
          </a:stretch>
        </p:blipFill>
        <p:spPr>
          <a:xfrm>
            <a:off x="5964670" y="321229"/>
            <a:ext cx="5349893" cy="3398916"/>
          </a:xfrm>
          <a:prstGeom prst="rect">
            <a:avLst/>
          </a:prstGeom>
        </p:spPr>
      </p:pic>
      <p:sp>
        <p:nvSpPr>
          <p:cNvPr id="9" name="TextBox 8">
            <a:extLst>
              <a:ext uri="{FF2B5EF4-FFF2-40B4-BE49-F238E27FC236}">
                <a16:creationId xmlns:a16="http://schemas.microsoft.com/office/drawing/2014/main" id="{16BD6B8B-5A83-C440-9F6F-A08857DBDA08}"/>
              </a:ext>
            </a:extLst>
          </p:cNvPr>
          <p:cNvSpPr txBox="1"/>
          <p:nvPr userDrawn="1"/>
        </p:nvSpPr>
        <p:spPr>
          <a:xfrm>
            <a:off x="7913593" y="2835606"/>
            <a:ext cx="2852271" cy="461665"/>
          </a:xfrm>
          <a:prstGeom prst="rect">
            <a:avLst/>
          </a:prstGeom>
          <a:noFill/>
        </p:spPr>
        <p:txBody>
          <a:bodyPr wrap="square" rtlCol="0">
            <a:spAutoFit/>
          </a:bodyPr>
          <a:lstStyle/>
          <a:p>
            <a:pPr algn="r"/>
            <a:r>
              <a:rPr lang="en-GB" sz="2400" b="0" i="0">
                <a:solidFill>
                  <a:schemeClr val="accent4"/>
                </a:solidFill>
                <a:latin typeface="Montserrat" pitchFamily="2" charset="77"/>
              </a:rPr>
              <a:t>TANZANIA</a:t>
            </a:r>
          </a:p>
        </p:txBody>
      </p:sp>
    </p:spTree>
    <p:extLst>
      <p:ext uri="{BB962C8B-B14F-4D97-AF65-F5344CB8AC3E}">
        <p14:creationId xmlns:p14="http://schemas.microsoft.com/office/powerpoint/2010/main" val="37888798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8.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28">
            <a:extLst>
              <a:ext uri="{FF2B5EF4-FFF2-40B4-BE49-F238E27FC236}">
                <a16:creationId xmlns:a16="http://schemas.microsoft.com/office/drawing/2014/main" id="{FB76A1A5-D587-294A-99F3-389B44111C02}"/>
              </a:ext>
            </a:extLst>
          </p:cNvPr>
          <p:cNvPicPr>
            <a:picLocks noChangeAspect="1" noChangeArrowheads="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11120718" y="6275707"/>
            <a:ext cx="877288" cy="45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071922"/>
      </p:ext>
    </p:extLst>
  </p:cSld>
  <p:clrMap bg1="lt1" tx1="dk1" bg2="lt2" tx2="dk2" accent1="accent1" accent2="accent2" accent3="accent3" accent4="accent4" accent5="accent5" accent6="accent6" hlink="hlink" folHlink="folHlink"/>
  <p:sldLayoutIdLst>
    <p:sldLayoutId id="2147483698" r:id="rId1"/>
    <p:sldLayoutId id="2147483772" r:id="rId2"/>
    <p:sldLayoutId id="2147483749" r:id="rId3"/>
    <p:sldLayoutId id="2147483750" r:id="rId4"/>
    <p:sldLayoutId id="2147483766" r:id="rId5"/>
    <p:sldLayoutId id="2147483767" r:id="rId6"/>
    <p:sldLayoutId id="2147483768" r:id="rId7"/>
    <p:sldLayoutId id="2147483769" r:id="rId8"/>
    <p:sldLayoutId id="2147483770" r:id="rId9"/>
    <p:sldLayoutId id="2147483771" r:id="rId10"/>
    <p:sldLayoutId id="2147483697" r:id="rId11"/>
    <p:sldLayoutId id="2147483733" r:id="rId12"/>
    <p:sldLayoutId id="2147483702" r:id="rId13"/>
    <p:sldLayoutId id="2147483700" r:id="rId14"/>
    <p:sldLayoutId id="2147483734" r:id="rId15"/>
    <p:sldLayoutId id="2147483701" r:id="rId16"/>
    <p:sldLayoutId id="2147483703" r:id="rId17"/>
    <p:sldLayoutId id="2147483736" r:id="rId18"/>
    <p:sldLayoutId id="2147483704" r:id="rId19"/>
    <p:sldLayoutId id="2147483738" r:id="rId20"/>
    <p:sldLayoutId id="2147483739" r:id="rId21"/>
    <p:sldLayoutId id="2147483741" r:id="rId22"/>
    <p:sldLayoutId id="2147483740" r:id="rId23"/>
    <p:sldLayoutId id="2147483742" r:id="rId24"/>
    <p:sldLayoutId id="2147483752" r:id="rId25"/>
    <p:sldLayoutId id="2147483763" r:id="rId26"/>
    <p:sldLayoutId id="2147483764" r:id="rId27"/>
    <p:sldLayoutId id="2147483765" r:id="rId28"/>
    <p:sldLayoutId id="2147483773" r:id="rId29"/>
    <p:sldLayoutId id="2147483774" r:id="rId30"/>
    <p:sldLayoutId id="2147483775" r:id="rId31"/>
    <p:sldLayoutId id="2147483788" r:id="rId32"/>
  </p:sldLayoutIdLst>
  <p:txStyles>
    <p:titleStyle>
      <a:lvl1pPr algn="l" defTabSz="914400" rtl="0" eaLnBrk="1" latinLnBrk="0" hangingPunct="1">
        <a:lnSpc>
          <a:spcPct val="90000"/>
        </a:lnSpc>
        <a:spcBef>
          <a:spcPct val="0"/>
        </a:spcBef>
        <a:buNone/>
        <a:defRPr sz="4400" b="0" i="0" kern="1200">
          <a:solidFill>
            <a:schemeClr val="tx1"/>
          </a:solidFill>
          <a:latin typeface="CORESANSG-REGULAR" panose="020B0503030302020202"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window&#10;&#10;Description automatically generated">
            <a:extLst>
              <a:ext uri="{FF2B5EF4-FFF2-40B4-BE49-F238E27FC236}">
                <a16:creationId xmlns:a16="http://schemas.microsoft.com/office/drawing/2014/main" id="{45E2EC6F-2860-5C4D-A20E-B014DFCCCF3A}"/>
              </a:ext>
            </a:extLst>
          </p:cNvPr>
          <p:cNvPicPr>
            <a:picLocks noChangeAspect="1"/>
          </p:cNvPicPr>
          <p:nvPr userDrawn="1"/>
        </p:nvPicPr>
        <p:blipFill>
          <a:blip r:embed="rId13"/>
          <a:stretch>
            <a:fillRect/>
          </a:stretch>
        </p:blipFill>
        <p:spPr>
          <a:xfrm>
            <a:off x="10846534" y="6144861"/>
            <a:ext cx="1283474" cy="664387"/>
          </a:xfrm>
          <a:prstGeom prst="rect">
            <a:avLst/>
          </a:prstGeom>
        </p:spPr>
      </p:pic>
    </p:spTree>
    <p:extLst>
      <p:ext uri="{BB962C8B-B14F-4D97-AF65-F5344CB8AC3E}">
        <p14:creationId xmlns:p14="http://schemas.microsoft.com/office/powerpoint/2010/main" val="369641337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D166B-B91F-7340-A396-A21CCB3E274A}"/>
              </a:ext>
            </a:extLst>
          </p:cNvPr>
          <p:cNvSpPr>
            <a:spLocks noGrp="1"/>
          </p:cNvSpPr>
          <p:nvPr>
            <p:ph type="title"/>
          </p:nvPr>
        </p:nvSpPr>
        <p:spPr>
          <a:xfrm>
            <a:off x="6083300" y="3806617"/>
            <a:ext cx="5936422" cy="1320689"/>
          </a:xfrm>
        </p:spPr>
        <p:txBody>
          <a:bodyPr>
            <a:noAutofit/>
          </a:bodyPr>
          <a:lstStyle/>
          <a:p>
            <a:r>
              <a:rPr lang="en-US" b="1" dirty="0"/>
              <a:t>Inspiring Change through Our Stories </a:t>
            </a:r>
            <a:r>
              <a:rPr lang="en-US" sz="3200" dirty="0"/>
              <a:t>Presentation Script Template</a:t>
            </a:r>
            <a:endParaRPr lang="en-GB" sz="3200" dirty="0"/>
          </a:p>
        </p:txBody>
      </p:sp>
      <p:sp>
        <p:nvSpPr>
          <p:cNvPr id="4" name="CaixaDeTexto 8">
            <a:extLst>
              <a:ext uri="{FF2B5EF4-FFF2-40B4-BE49-F238E27FC236}">
                <a16:creationId xmlns:a16="http://schemas.microsoft.com/office/drawing/2014/main" id="{F17A82AD-724B-2B4A-AB8D-192295A5793F}"/>
              </a:ext>
            </a:extLst>
          </p:cNvPr>
          <p:cNvSpPr txBox="1"/>
          <p:nvPr/>
        </p:nvSpPr>
        <p:spPr>
          <a:xfrm>
            <a:off x="6096000" y="6034511"/>
            <a:ext cx="5419746" cy="336374"/>
          </a:xfrm>
          <a:prstGeom prst="rect">
            <a:avLst/>
          </a:prstGeom>
          <a:noFill/>
        </p:spPr>
        <p:txBody>
          <a:bodyPr wrap="square" rtlCol="0">
            <a:spAutoFit/>
          </a:bodyPr>
          <a:lstStyle/>
          <a:p>
            <a:pPr>
              <a:lnSpc>
                <a:spcPct val="150000"/>
              </a:lnSpc>
              <a:spcBef>
                <a:spcPts val="600"/>
              </a:spcBef>
            </a:pPr>
            <a:r>
              <a:rPr lang="pt-PT" sz="1200" dirty="0">
                <a:solidFill>
                  <a:schemeClr val="bg1"/>
                </a:solidFill>
                <a:latin typeface="CORESANSG-REGULAR" panose="020B0503030302020202" pitchFamily="34" charset="77"/>
                <a:ea typeface="Open Sans" panose="020B0606030504020204" pitchFamily="34" charset="0"/>
                <a:cs typeface="Open Sans" panose="020B0606030504020204" pitchFamily="34" charset="0"/>
              </a:rPr>
              <a:t>Katie </a:t>
            </a:r>
            <a:r>
              <a:rPr lang="pt-PT" sz="1200" dirty="0" err="1">
                <a:solidFill>
                  <a:schemeClr val="bg1"/>
                </a:solidFill>
                <a:latin typeface="CORESANSG-REGULAR" panose="020B0503030302020202" pitchFamily="34" charset="77"/>
                <a:ea typeface="Open Sans" panose="020B0606030504020204" pitchFamily="34" charset="0"/>
                <a:cs typeface="Open Sans" panose="020B0606030504020204" pitchFamily="34" charset="0"/>
              </a:rPr>
              <a:t>Krummeck</a:t>
            </a:r>
            <a:r>
              <a:rPr lang="pt-PT" sz="1200" dirty="0">
                <a:solidFill>
                  <a:schemeClr val="bg1"/>
                </a:solidFill>
                <a:latin typeface="CORESANSG-REGULAR" panose="020B0503030302020202" pitchFamily="34" charset="77"/>
                <a:ea typeface="Open Sans" panose="020B0606030504020204" pitchFamily="34" charset="0"/>
                <a:cs typeface="Open Sans" panose="020B0606030504020204" pitchFamily="34" charset="0"/>
              </a:rPr>
              <a:t> | Munir </a:t>
            </a:r>
            <a:r>
              <a:rPr lang="pt-PT" sz="1200" dirty="0" err="1">
                <a:solidFill>
                  <a:schemeClr val="bg1"/>
                </a:solidFill>
                <a:latin typeface="CORESANSG-REGULAR" panose="020B0503030302020202" pitchFamily="34" charset="77"/>
                <a:ea typeface="Open Sans" panose="020B0606030504020204" pitchFamily="34" charset="0"/>
                <a:cs typeface="Open Sans" panose="020B0606030504020204" pitchFamily="34" charset="0"/>
              </a:rPr>
              <a:t>Ahmad</a:t>
            </a:r>
            <a:r>
              <a:rPr lang="pt-PT" sz="1200" i="0" dirty="0">
                <a:solidFill>
                  <a:schemeClr val="bg1"/>
                </a:solidFill>
                <a:latin typeface="CORESANSG-REGULAR" panose="020B0503030302020202" pitchFamily="34" charset="77"/>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775478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people sitting around a table&#10;&#10;Description automatically generated with medium confidence">
            <a:extLst>
              <a:ext uri="{FF2B5EF4-FFF2-40B4-BE49-F238E27FC236}">
                <a16:creationId xmlns:a16="http://schemas.microsoft.com/office/drawing/2014/main" id="{051D6F21-66D2-CD46-B68E-87B6144445F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39068" t="43265" r="44905" b="3406"/>
          <a:stretch/>
        </p:blipFill>
        <p:spPr>
          <a:xfrm>
            <a:off x="-13697" y="117202"/>
            <a:ext cx="2809608" cy="6232478"/>
          </a:xfrm>
          <a:custGeom>
            <a:avLst/>
            <a:gdLst>
              <a:gd name="connsiteX0" fmla="*/ 0 w 2809608"/>
              <a:gd name="connsiteY0" fmla="*/ 0 h 6232478"/>
              <a:gd name="connsiteX1" fmla="*/ 308127 w 2809608"/>
              <a:gd name="connsiteY1" fmla="*/ 47026 h 6232478"/>
              <a:gd name="connsiteX2" fmla="*/ 2809608 w 2809608"/>
              <a:gd name="connsiteY2" fmla="*/ 3116239 h 6232478"/>
              <a:gd name="connsiteX3" fmla="*/ 308127 w 2809608"/>
              <a:gd name="connsiteY3" fmla="*/ 6185453 h 6232478"/>
              <a:gd name="connsiteX4" fmla="*/ 0 w 2809608"/>
              <a:gd name="connsiteY4" fmla="*/ 6232478 h 623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608" h="6232478">
                <a:moveTo>
                  <a:pt x="0" y="0"/>
                </a:moveTo>
                <a:lnTo>
                  <a:pt x="308127" y="47026"/>
                </a:lnTo>
                <a:cubicBezTo>
                  <a:pt x="1735719" y="339153"/>
                  <a:pt x="2809608" y="1602286"/>
                  <a:pt x="2809608" y="3116239"/>
                </a:cubicBezTo>
                <a:cubicBezTo>
                  <a:pt x="2809608" y="4630192"/>
                  <a:pt x="1735719" y="5893325"/>
                  <a:pt x="308127" y="6185453"/>
                </a:cubicBezTo>
                <a:lnTo>
                  <a:pt x="0" y="6232478"/>
                </a:lnTo>
                <a:close/>
              </a:path>
            </a:pathLst>
          </a:custGeom>
        </p:spPr>
      </p:pic>
      <p:sp>
        <p:nvSpPr>
          <p:cNvPr id="5" name="Text Placeholder 2">
            <a:extLst>
              <a:ext uri="{FF2B5EF4-FFF2-40B4-BE49-F238E27FC236}">
                <a16:creationId xmlns:a16="http://schemas.microsoft.com/office/drawing/2014/main" id="{D348E3EF-7FAF-D242-88BC-F3F951092A57}"/>
              </a:ext>
            </a:extLst>
          </p:cNvPr>
          <p:cNvSpPr txBox="1">
            <a:spLocks/>
          </p:cNvSpPr>
          <p:nvPr/>
        </p:nvSpPr>
        <p:spPr>
          <a:xfrm>
            <a:off x="241566" y="2627688"/>
            <a:ext cx="1893640" cy="1545186"/>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CORESANSG-REGULAR" panose="020B0503030302020202" pitchFamily="34" charset="77"/>
                <a:cs typeface="Calibri Light" panose="020F0302020204030204" pitchFamily="34" charset="0"/>
              </a:rPr>
              <a:t>Design </a:t>
            </a:r>
            <a:br>
              <a:rPr lang="en-US" sz="3600" b="1" dirty="0">
                <a:solidFill>
                  <a:schemeClr val="bg1"/>
                </a:solidFill>
                <a:latin typeface="CORESANSG-REGULAR" panose="020B0503030302020202" pitchFamily="34" charset="77"/>
                <a:cs typeface="Calibri Light" panose="020F0302020204030204" pitchFamily="34" charset="0"/>
              </a:rPr>
            </a:br>
            <a:r>
              <a:rPr lang="en-US" sz="3600" b="1" dirty="0">
                <a:solidFill>
                  <a:schemeClr val="bg1"/>
                </a:solidFill>
                <a:latin typeface="CORESANSG-REGULAR" panose="020B0503030302020202" pitchFamily="34" charset="77"/>
                <a:cs typeface="Calibri Light" panose="020F0302020204030204" pitchFamily="34" charset="0"/>
              </a:rPr>
              <a:t>Process</a:t>
            </a:r>
            <a:endParaRPr lang="en-US" sz="3600" dirty="0">
              <a:solidFill>
                <a:schemeClr val="bg1"/>
              </a:solidFill>
              <a:latin typeface="CORESANSG-EXTRALIGHT" panose="020B0203030302020202" pitchFamily="34" charset="77"/>
              <a:cs typeface="Calibri Light" panose="020F0302020204030204" pitchFamily="34" charset="0"/>
            </a:endParaRPr>
          </a:p>
        </p:txBody>
      </p:sp>
      <p:sp>
        <p:nvSpPr>
          <p:cNvPr id="6" name="Text Placeholder 3">
            <a:extLst>
              <a:ext uri="{FF2B5EF4-FFF2-40B4-BE49-F238E27FC236}">
                <a16:creationId xmlns:a16="http://schemas.microsoft.com/office/drawing/2014/main" id="{589A4A77-4B23-F740-8790-C86EB304578B}"/>
              </a:ext>
            </a:extLst>
          </p:cNvPr>
          <p:cNvSpPr txBox="1">
            <a:spLocks/>
          </p:cNvSpPr>
          <p:nvPr/>
        </p:nvSpPr>
        <p:spPr>
          <a:xfrm>
            <a:off x="7282356" y="2250172"/>
            <a:ext cx="4205433" cy="553985"/>
          </a:xfrm>
        </p:spPr>
        <p:txBody>
          <a:bodyP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rgbClr val="7F7F7F"/>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600"/>
              </a:spcBef>
              <a:defRPr/>
            </a:pPr>
            <a:r>
              <a:rPr lang="en-US" sz="1800" dirty="0">
                <a:solidFill>
                  <a:srgbClr val="42BEF3"/>
                </a:solidFill>
                <a:latin typeface="CORESANSG-REGULAR" panose="020B0503030302020202" pitchFamily="34" charset="77"/>
                <a:ea typeface="ＭＳ Ｐゴシック" charset="0"/>
                <a:cs typeface="Calibri Light" panose="020F0302020204030204" pitchFamily="34" charset="0"/>
              </a:rPr>
              <a:t>So we created… </a:t>
            </a:r>
            <a:br>
              <a:rPr lang="en-US" sz="1800" dirty="0">
                <a:solidFill>
                  <a:srgbClr val="42BEF3"/>
                </a:solidFill>
                <a:latin typeface="CORESANSG-REGULAR" panose="020B0503030302020202" pitchFamily="34" charset="77"/>
                <a:ea typeface="ＭＳ Ｐゴシック" charset="0"/>
                <a:cs typeface="Calibri Light" panose="020F0302020204030204" pitchFamily="34" charset="0"/>
              </a:rPr>
            </a:br>
            <a:r>
              <a:rPr lang="en-US" sz="1800" dirty="0">
                <a:solidFill>
                  <a:srgbClr val="42BEF3"/>
                </a:solidFill>
                <a:latin typeface="CORESANSG-REGULAR" panose="020B0503030302020202" pitchFamily="34" charset="77"/>
                <a:ea typeface="ＭＳ Ｐゴシック" charset="0"/>
                <a:cs typeface="Calibri Light" panose="020F0302020204030204" pitchFamily="34" charset="0"/>
              </a:rPr>
              <a:t>and we learned…</a:t>
            </a:r>
          </a:p>
        </p:txBody>
      </p:sp>
      <p:sp>
        <p:nvSpPr>
          <p:cNvPr id="7" name="TextBox 6">
            <a:extLst>
              <a:ext uri="{FF2B5EF4-FFF2-40B4-BE49-F238E27FC236}">
                <a16:creationId xmlns:a16="http://schemas.microsoft.com/office/drawing/2014/main" id="{C9AC1EEF-DDD2-904D-9929-C966A5CC4E73}"/>
              </a:ext>
            </a:extLst>
          </p:cNvPr>
          <p:cNvSpPr txBox="1"/>
          <p:nvPr/>
        </p:nvSpPr>
        <p:spPr>
          <a:xfrm>
            <a:off x="7250457" y="3168450"/>
            <a:ext cx="3559749" cy="1829165"/>
          </a:xfrm>
          <a:prstGeom prst="rect">
            <a:avLst/>
          </a:prstGeom>
          <a:noFill/>
        </p:spPr>
        <p:txBody>
          <a:bodyPr wrap="square" rtlCol="0">
            <a:noAutofit/>
          </a:bodyPr>
          <a:lstStyle/>
          <a:p>
            <a:pPr>
              <a:lnSpc>
                <a:spcPts val="2400"/>
              </a:lnSpc>
              <a:spcAft>
                <a:spcPts val="600"/>
              </a:spcAft>
            </a:pPr>
            <a:r>
              <a:rPr lang="en-US" sz="1600" dirty="0">
                <a:solidFill>
                  <a:schemeClr val="tx1">
                    <a:lumMod val="75000"/>
                    <a:lumOff val="25000"/>
                  </a:schemeClr>
                </a:solidFill>
                <a:latin typeface="CORESANSG-REGULAR" panose="020B0503030302020202" pitchFamily="34" charset="77"/>
                <a:cs typeface="Calibri" panose="020F0502020204030204" pitchFamily="34" charset="0"/>
              </a:rPr>
              <a:t>Use the </a:t>
            </a:r>
            <a:r>
              <a:rPr lang="en-US" sz="1600" b="1" dirty="0">
                <a:solidFill>
                  <a:schemeClr val="tx1">
                    <a:lumMod val="75000"/>
                    <a:lumOff val="25000"/>
                  </a:schemeClr>
                </a:solidFill>
                <a:latin typeface="CORESANSG-REGULAR" panose="020B0503030302020202" pitchFamily="34" charset="77"/>
                <a:cs typeface="Calibri" panose="020F0502020204030204" pitchFamily="34" charset="0"/>
              </a:rPr>
              <a:t>Demonstrating Desirability through Storytelling Framework </a:t>
            </a:r>
            <a:br>
              <a:rPr lang="en-US" sz="1600" b="1" dirty="0">
                <a:solidFill>
                  <a:schemeClr val="tx1">
                    <a:lumMod val="75000"/>
                    <a:lumOff val="25000"/>
                  </a:schemeClr>
                </a:solidFill>
                <a:latin typeface="CORESANSG-REGULAR" panose="020B0503030302020202" pitchFamily="34" charset="77"/>
                <a:cs typeface="Calibri" panose="020F0502020204030204" pitchFamily="34" charset="0"/>
              </a:rPr>
            </a:br>
            <a:r>
              <a:rPr lang="en-US" sz="1600" dirty="0">
                <a:solidFill>
                  <a:schemeClr val="tx1">
                    <a:lumMod val="75000"/>
                    <a:lumOff val="25000"/>
                  </a:schemeClr>
                </a:solidFill>
                <a:latin typeface="CORESANSG-REGULAR" panose="020B0503030302020202" pitchFamily="34" charset="77"/>
                <a:cs typeface="Calibri" panose="020F0502020204030204" pitchFamily="34" charset="0"/>
              </a:rPr>
              <a:t>to answer the following questions.</a:t>
            </a:r>
          </a:p>
          <a:p>
            <a:pPr>
              <a:lnSpc>
                <a:spcPts val="2400"/>
              </a:lnSpc>
              <a:spcAft>
                <a:spcPts val="600"/>
              </a:spcAft>
            </a:pPr>
            <a:r>
              <a:rPr lang="en-US" sz="1600" b="1" dirty="0">
                <a:solidFill>
                  <a:schemeClr val="tx1">
                    <a:lumMod val="75000"/>
                    <a:lumOff val="25000"/>
                  </a:schemeClr>
                </a:solidFill>
                <a:latin typeface="CORESANSG-REGULAR" panose="020B0503030302020202" pitchFamily="34" charset="77"/>
                <a:cs typeface="Calibri" panose="020F0502020204030204" pitchFamily="34" charset="0"/>
              </a:rPr>
              <a:t>Then, write your script in the presenter notes section below.</a:t>
            </a:r>
          </a:p>
        </p:txBody>
      </p:sp>
      <p:sp>
        <p:nvSpPr>
          <p:cNvPr id="8" name="TextBox 7">
            <a:extLst>
              <a:ext uri="{FF2B5EF4-FFF2-40B4-BE49-F238E27FC236}">
                <a16:creationId xmlns:a16="http://schemas.microsoft.com/office/drawing/2014/main" id="{DF7C6691-4FF2-6746-975F-D4092A0A83C5}"/>
              </a:ext>
            </a:extLst>
          </p:cNvPr>
          <p:cNvSpPr txBox="1"/>
          <p:nvPr/>
        </p:nvSpPr>
        <p:spPr>
          <a:xfrm>
            <a:off x="1382930" y="6308006"/>
            <a:ext cx="9769752" cy="1353704"/>
          </a:xfrm>
          <a:prstGeom prst="rect">
            <a:avLst/>
          </a:prstGeom>
          <a:noFill/>
        </p:spPr>
        <p:txBody>
          <a:bodyPr wrap="square">
            <a:spAutoFit/>
          </a:bodyPr>
          <a:lstStyle/>
          <a:p>
            <a:pPr>
              <a:defRPr/>
            </a:pP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Suggested time: 1-2 minutes | The slide you present to your audience for </a:t>
            </a:r>
            <a:r>
              <a:rPr lang="en-US" sz="1000" b="1" dirty="0">
                <a:solidFill>
                  <a:schemeClr val="tx1">
                    <a:lumMod val="75000"/>
                    <a:lumOff val="25000"/>
                  </a:schemeClr>
                </a:solidFill>
                <a:latin typeface="CORESANSG-REGULAR" panose="020B0503030302020202" pitchFamily="34" charset="77"/>
                <a:cs typeface="Calibri Light" panose="020F0302020204030204" pitchFamily="34" charset="0"/>
              </a:rPr>
              <a:t>The Design Process – Prototyping and Testing </a:t>
            </a:r>
            <a:br>
              <a:rPr lang="en-US" sz="1000" b="1" dirty="0">
                <a:solidFill>
                  <a:schemeClr val="tx1">
                    <a:lumMod val="75000"/>
                    <a:lumOff val="25000"/>
                  </a:schemeClr>
                </a:solidFill>
                <a:latin typeface="CORESANSG-REGULAR" panose="020B0503030302020202" pitchFamily="34" charset="77"/>
                <a:cs typeface="Calibri Light" panose="020F0302020204030204" pitchFamily="34" charset="0"/>
              </a:rPr>
            </a:b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should include pictures of testing your prototypes.</a:t>
            </a:r>
          </a:p>
          <a:p>
            <a:pPr>
              <a:lnSpc>
                <a:spcPts val="2400"/>
              </a:lnSpc>
              <a:spcAft>
                <a:spcPts val="300"/>
              </a:spcAft>
              <a:defRPr/>
            </a:pPr>
            <a:endParaRPr lang="en-US" sz="1000" dirty="0">
              <a:solidFill>
                <a:schemeClr val="tx1">
                  <a:lumMod val="75000"/>
                  <a:lumOff val="25000"/>
                </a:schemeClr>
              </a:solidFill>
              <a:latin typeface="CORESANSG-REGULAR" panose="020B0503030302020202" pitchFamily="34" charset="77"/>
              <a:cs typeface="Calibri Light" panose="020F0302020204030204" pitchFamily="34" charset="0"/>
            </a:endParaRPr>
          </a:p>
          <a:p>
            <a:pPr>
              <a:lnSpc>
                <a:spcPts val="2400"/>
              </a:lnSpc>
              <a:spcAft>
                <a:spcPts val="300"/>
              </a:spcAft>
              <a:defRPr/>
            </a:pPr>
            <a:endParaRPr lang="en-US" sz="1000" dirty="0">
              <a:solidFill>
                <a:schemeClr val="tx1">
                  <a:lumMod val="75000"/>
                  <a:lumOff val="25000"/>
                </a:schemeClr>
              </a:solidFill>
              <a:latin typeface="CORESANSG-REGULAR" panose="020B0503030302020202" pitchFamily="34" charset="77"/>
              <a:cs typeface="Calibri Light" panose="020F0302020204030204" pitchFamily="34" charset="0"/>
            </a:endParaRPr>
          </a:p>
          <a:p>
            <a:pPr>
              <a:lnSpc>
                <a:spcPts val="2400"/>
              </a:lnSpc>
              <a:spcAft>
                <a:spcPts val="300"/>
              </a:spcAft>
              <a:defRPr/>
            </a:pPr>
            <a:endParaRPr lang="en-US" sz="1000" dirty="0">
              <a:solidFill>
                <a:schemeClr val="tx1">
                  <a:lumMod val="75000"/>
                  <a:lumOff val="25000"/>
                </a:schemeClr>
              </a:solidFill>
              <a:latin typeface="CORESANSG-REGULAR" panose="020B0503030302020202" pitchFamily="34" charset="77"/>
              <a:cs typeface="Calibri Light" panose="020F0302020204030204" pitchFamily="34" charset="0"/>
            </a:endParaRPr>
          </a:p>
        </p:txBody>
      </p:sp>
      <p:cxnSp>
        <p:nvCxnSpPr>
          <p:cNvPr id="9" name="Straight Connector 8">
            <a:extLst>
              <a:ext uri="{FF2B5EF4-FFF2-40B4-BE49-F238E27FC236}">
                <a16:creationId xmlns:a16="http://schemas.microsoft.com/office/drawing/2014/main" id="{C2C3FF9F-8235-874E-ADF6-ABA963CB0C03}"/>
              </a:ext>
            </a:extLst>
          </p:cNvPr>
          <p:cNvCxnSpPr>
            <a:cxnSpLocks/>
          </p:cNvCxnSpPr>
          <p:nvPr/>
        </p:nvCxnSpPr>
        <p:spPr>
          <a:xfrm>
            <a:off x="1454046" y="6150298"/>
            <a:ext cx="10449319"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BB2A950-DF27-F34D-A1BF-75C08380DA3F}"/>
              </a:ext>
            </a:extLst>
          </p:cNvPr>
          <p:cNvSpPr txBox="1"/>
          <p:nvPr/>
        </p:nvSpPr>
        <p:spPr>
          <a:xfrm>
            <a:off x="3539614" y="1198444"/>
            <a:ext cx="1878972" cy="584775"/>
          </a:xfrm>
          <a:prstGeom prst="rect">
            <a:avLst/>
          </a:prstGeom>
          <a:noFill/>
        </p:spPr>
        <p:txBody>
          <a:bodyPr wrap="square" rtlCol="0">
            <a:spAutoFit/>
          </a:bodyPr>
          <a:lstStyle/>
          <a:p>
            <a:r>
              <a:rPr lang="en-GB" sz="1600" dirty="0">
                <a:solidFill>
                  <a:schemeClr val="tx1">
                    <a:lumMod val="75000"/>
                    <a:lumOff val="25000"/>
                  </a:schemeClr>
                </a:solidFill>
                <a:latin typeface="CORESANSG-REGULAR" panose="020B0503030302020202" pitchFamily="34" charset="77"/>
              </a:rPr>
              <a:t>What prototype did you create? </a:t>
            </a:r>
          </a:p>
        </p:txBody>
      </p:sp>
      <p:sp>
        <p:nvSpPr>
          <p:cNvPr id="11" name="TextBox 10">
            <a:extLst>
              <a:ext uri="{FF2B5EF4-FFF2-40B4-BE49-F238E27FC236}">
                <a16:creationId xmlns:a16="http://schemas.microsoft.com/office/drawing/2014/main" id="{FBBE0734-9EAD-4F4E-AD46-A59D9037CA72}"/>
              </a:ext>
            </a:extLst>
          </p:cNvPr>
          <p:cNvSpPr txBox="1"/>
          <p:nvPr/>
        </p:nvSpPr>
        <p:spPr>
          <a:xfrm>
            <a:off x="4035987" y="2676034"/>
            <a:ext cx="2407438" cy="830997"/>
          </a:xfrm>
          <a:prstGeom prst="rect">
            <a:avLst/>
          </a:prstGeom>
          <a:noFill/>
        </p:spPr>
        <p:txBody>
          <a:bodyPr wrap="square" rtlCol="0">
            <a:spAutoFit/>
          </a:bodyPr>
          <a:lstStyle/>
          <a:p>
            <a:r>
              <a:rPr lang="en-GB" sz="1600" dirty="0">
                <a:solidFill>
                  <a:schemeClr val="tx1">
                    <a:lumMod val="75000"/>
                    <a:lumOff val="25000"/>
                  </a:schemeClr>
                </a:solidFill>
                <a:latin typeface="CORESANSG-REGULAR" panose="020B0503030302020202" pitchFamily="34" charset="77"/>
              </a:rPr>
              <a:t>What assumptions </a:t>
            </a:r>
            <a:br>
              <a:rPr lang="en-GB" sz="1600" dirty="0">
                <a:solidFill>
                  <a:schemeClr val="tx1">
                    <a:lumMod val="75000"/>
                    <a:lumOff val="25000"/>
                  </a:schemeClr>
                </a:solidFill>
                <a:latin typeface="CORESANSG-REGULAR" panose="020B0503030302020202" pitchFamily="34" charset="77"/>
              </a:rPr>
            </a:br>
            <a:r>
              <a:rPr lang="en-GB" sz="1600" dirty="0">
                <a:solidFill>
                  <a:schemeClr val="tx1">
                    <a:lumMod val="75000"/>
                    <a:lumOff val="25000"/>
                  </a:schemeClr>
                </a:solidFill>
                <a:latin typeface="CORESANSG-REGULAR" panose="020B0503030302020202" pitchFamily="34" charset="77"/>
              </a:rPr>
              <a:t>were you testing in</a:t>
            </a:r>
            <a:br>
              <a:rPr lang="en-GB" sz="1600" dirty="0">
                <a:solidFill>
                  <a:schemeClr val="tx1">
                    <a:lumMod val="75000"/>
                    <a:lumOff val="25000"/>
                  </a:schemeClr>
                </a:solidFill>
                <a:latin typeface="CORESANSG-REGULAR" panose="020B0503030302020202" pitchFamily="34" charset="77"/>
              </a:rPr>
            </a:br>
            <a:r>
              <a:rPr lang="en-GB" sz="1600" dirty="0">
                <a:solidFill>
                  <a:schemeClr val="tx1">
                    <a:lumMod val="75000"/>
                    <a:lumOff val="25000"/>
                  </a:schemeClr>
                </a:solidFill>
                <a:latin typeface="CORESANSG-REGULAR" panose="020B0503030302020202" pitchFamily="34" charset="77"/>
              </a:rPr>
              <a:t>your prototypes?</a:t>
            </a:r>
          </a:p>
        </p:txBody>
      </p:sp>
      <p:sp>
        <p:nvSpPr>
          <p:cNvPr id="14" name="TextBox 13">
            <a:extLst>
              <a:ext uri="{FF2B5EF4-FFF2-40B4-BE49-F238E27FC236}">
                <a16:creationId xmlns:a16="http://schemas.microsoft.com/office/drawing/2014/main" id="{B480E4F1-E9D7-EE4D-82E8-37BEF34189F3}"/>
              </a:ext>
            </a:extLst>
          </p:cNvPr>
          <p:cNvSpPr txBox="1"/>
          <p:nvPr/>
        </p:nvSpPr>
        <p:spPr>
          <a:xfrm>
            <a:off x="3724140" y="4397888"/>
            <a:ext cx="2942742" cy="907941"/>
          </a:xfrm>
          <a:prstGeom prst="rect">
            <a:avLst/>
          </a:prstGeom>
          <a:noFill/>
        </p:spPr>
        <p:txBody>
          <a:bodyPr wrap="square" rtlCol="0">
            <a:spAutoFit/>
          </a:bodyPr>
          <a:lstStyle/>
          <a:p>
            <a:pPr>
              <a:spcAft>
                <a:spcPts val="600"/>
              </a:spcAft>
            </a:pPr>
            <a:r>
              <a:rPr lang="en-GB" sz="1600" dirty="0">
                <a:solidFill>
                  <a:schemeClr val="tx1">
                    <a:lumMod val="75000"/>
                    <a:lumOff val="25000"/>
                  </a:schemeClr>
                </a:solidFill>
                <a:latin typeface="CORESANSG-REGULAR" panose="020B0503030302020202" pitchFamily="34" charset="77"/>
              </a:rPr>
              <a:t>What did you learn from testing your prototype? </a:t>
            </a:r>
          </a:p>
          <a:p>
            <a:pPr>
              <a:spcAft>
                <a:spcPts val="600"/>
              </a:spcAft>
            </a:pPr>
            <a:r>
              <a:rPr lang="en-GB" sz="1600" dirty="0">
                <a:solidFill>
                  <a:schemeClr val="tx1">
                    <a:lumMod val="75000"/>
                    <a:lumOff val="25000"/>
                  </a:schemeClr>
                </a:solidFill>
                <a:latin typeface="CORESANSG-REGULAR" panose="020B0503030302020202" pitchFamily="34" charset="77"/>
              </a:rPr>
              <a:t>How has your idea evolved? </a:t>
            </a:r>
          </a:p>
        </p:txBody>
      </p:sp>
      <p:sp>
        <p:nvSpPr>
          <p:cNvPr id="3" name="TextBox 2">
            <a:extLst>
              <a:ext uri="{FF2B5EF4-FFF2-40B4-BE49-F238E27FC236}">
                <a16:creationId xmlns:a16="http://schemas.microsoft.com/office/drawing/2014/main" id="{60650080-F755-3548-88B9-DFCAF160C7CD}"/>
              </a:ext>
            </a:extLst>
          </p:cNvPr>
          <p:cNvSpPr txBox="1"/>
          <p:nvPr/>
        </p:nvSpPr>
        <p:spPr>
          <a:xfrm>
            <a:off x="11747715" y="2588217"/>
            <a:ext cx="184731" cy="369332"/>
          </a:xfrm>
          <a:prstGeom prst="rect">
            <a:avLst/>
          </a:prstGeom>
          <a:noFill/>
        </p:spPr>
        <p:txBody>
          <a:bodyPr wrap="none" rtlCol="0">
            <a:spAutoFit/>
          </a:bodyPr>
          <a:lstStyle/>
          <a:p>
            <a:endParaRPr lang="en-PT" dirty="0"/>
          </a:p>
        </p:txBody>
      </p:sp>
      <p:sp>
        <p:nvSpPr>
          <p:cNvPr id="24" name="Shape 1701">
            <a:extLst>
              <a:ext uri="{FF2B5EF4-FFF2-40B4-BE49-F238E27FC236}">
                <a16:creationId xmlns:a16="http://schemas.microsoft.com/office/drawing/2014/main" id="{1B159C3B-48D0-C74A-8DB0-F037C4F5F15F}"/>
              </a:ext>
            </a:extLst>
          </p:cNvPr>
          <p:cNvSpPr>
            <a:spLocks noChangeArrowheads="1"/>
          </p:cNvSpPr>
          <p:nvPr/>
        </p:nvSpPr>
        <p:spPr bwMode="auto">
          <a:xfrm>
            <a:off x="1624058" y="950831"/>
            <a:ext cx="1080000" cy="1080000"/>
          </a:xfrm>
          <a:prstGeom prst="ellipse">
            <a:avLst/>
          </a:pr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1</a:t>
            </a:r>
          </a:p>
        </p:txBody>
      </p:sp>
      <p:sp>
        <p:nvSpPr>
          <p:cNvPr id="25" name="Shape 1703">
            <a:extLst>
              <a:ext uri="{FF2B5EF4-FFF2-40B4-BE49-F238E27FC236}">
                <a16:creationId xmlns:a16="http://schemas.microsoft.com/office/drawing/2014/main" id="{3B1710FD-3CD4-2C44-85BE-A3098EABDA1C}"/>
              </a:ext>
            </a:extLst>
          </p:cNvPr>
          <p:cNvSpPr>
            <a:spLocks noChangeArrowheads="1"/>
          </p:cNvSpPr>
          <p:nvPr/>
        </p:nvSpPr>
        <p:spPr bwMode="auto">
          <a:xfrm>
            <a:off x="2249127" y="2551532"/>
            <a:ext cx="1080000" cy="1080000"/>
          </a:xfrm>
          <a:prstGeom prst="ellipse">
            <a:avLst/>
          </a:prstGeom>
          <a:solidFill>
            <a:srgbClr val="117B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2</a:t>
            </a:r>
          </a:p>
        </p:txBody>
      </p:sp>
      <p:sp>
        <p:nvSpPr>
          <p:cNvPr id="26" name="Shape 1705">
            <a:extLst>
              <a:ext uri="{FF2B5EF4-FFF2-40B4-BE49-F238E27FC236}">
                <a16:creationId xmlns:a16="http://schemas.microsoft.com/office/drawing/2014/main" id="{E2C43ACE-60F2-1048-BBB7-BD358B0AE761}"/>
              </a:ext>
            </a:extLst>
          </p:cNvPr>
          <p:cNvSpPr>
            <a:spLocks noChangeArrowheads="1"/>
          </p:cNvSpPr>
          <p:nvPr/>
        </p:nvSpPr>
        <p:spPr bwMode="auto">
          <a:xfrm>
            <a:off x="1915673" y="4311858"/>
            <a:ext cx="1080000" cy="1080000"/>
          </a:xfrm>
          <a:prstGeom prst="ellipse">
            <a:avLst/>
          </a:prstGeom>
          <a:solidFill>
            <a:srgbClr val="62BB4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3</a:t>
            </a:r>
          </a:p>
        </p:txBody>
      </p:sp>
      <p:sp>
        <p:nvSpPr>
          <p:cNvPr id="2" name="TextBox 1">
            <a:extLst>
              <a:ext uri="{FF2B5EF4-FFF2-40B4-BE49-F238E27FC236}">
                <a16:creationId xmlns:a16="http://schemas.microsoft.com/office/drawing/2014/main" id="{1E112FD3-8204-9048-9B64-4AF14705C177}"/>
              </a:ext>
            </a:extLst>
          </p:cNvPr>
          <p:cNvSpPr txBox="1"/>
          <p:nvPr/>
        </p:nvSpPr>
        <p:spPr>
          <a:xfrm>
            <a:off x="7615003" y="7899816"/>
            <a:ext cx="184731" cy="369332"/>
          </a:xfrm>
          <a:prstGeom prst="rect">
            <a:avLst/>
          </a:prstGeom>
          <a:noFill/>
        </p:spPr>
        <p:txBody>
          <a:bodyPr wrap="none" rtlCol="0">
            <a:spAutoFit/>
          </a:bodyPr>
          <a:lstStyle/>
          <a:p>
            <a:endParaRPr lang="en-PT" dirty="0"/>
          </a:p>
        </p:txBody>
      </p:sp>
      <p:sp>
        <p:nvSpPr>
          <p:cNvPr id="34" name="TextBox 33">
            <a:extLst>
              <a:ext uri="{FF2B5EF4-FFF2-40B4-BE49-F238E27FC236}">
                <a16:creationId xmlns:a16="http://schemas.microsoft.com/office/drawing/2014/main" id="{9139C1E7-742A-934E-AC34-648283B2A26D}"/>
              </a:ext>
            </a:extLst>
          </p:cNvPr>
          <p:cNvSpPr txBox="1"/>
          <p:nvPr/>
        </p:nvSpPr>
        <p:spPr>
          <a:xfrm>
            <a:off x="11407515" y="-734518"/>
            <a:ext cx="184731" cy="369332"/>
          </a:xfrm>
          <a:prstGeom prst="rect">
            <a:avLst/>
          </a:prstGeom>
          <a:noFill/>
        </p:spPr>
        <p:txBody>
          <a:bodyPr wrap="none" rtlCol="0">
            <a:spAutoFit/>
          </a:bodyPr>
          <a:lstStyle/>
          <a:p>
            <a:endParaRPr lang="en-PT" dirty="0"/>
          </a:p>
        </p:txBody>
      </p:sp>
      <p:sp>
        <p:nvSpPr>
          <p:cNvPr id="37" name="Text Placeholder 2">
            <a:extLst>
              <a:ext uri="{FF2B5EF4-FFF2-40B4-BE49-F238E27FC236}">
                <a16:creationId xmlns:a16="http://schemas.microsoft.com/office/drawing/2014/main" id="{70738148-1181-0A46-8600-E111CDCED454}"/>
              </a:ext>
            </a:extLst>
          </p:cNvPr>
          <p:cNvSpPr txBox="1">
            <a:spLocks/>
          </p:cNvSpPr>
          <p:nvPr/>
        </p:nvSpPr>
        <p:spPr>
          <a:xfrm>
            <a:off x="7282356" y="1053400"/>
            <a:ext cx="2941946" cy="1423089"/>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00AEEF"/>
                </a:solidFill>
                <a:latin typeface="CORESANSG-REGULAR" panose="020B0503030302020202" pitchFamily="34" charset="77"/>
                <a:cs typeface="Calibri Light" panose="020F0302020204030204" pitchFamily="34" charset="0"/>
              </a:rPr>
              <a:t>Prototyping </a:t>
            </a:r>
            <a:br>
              <a:rPr lang="en-US" sz="3600" b="1" dirty="0">
                <a:solidFill>
                  <a:srgbClr val="00AEEF"/>
                </a:solidFill>
                <a:latin typeface="CORESANSG-REGULAR" panose="020B0503030302020202" pitchFamily="34" charset="77"/>
                <a:cs typeface="Calibri Light" panose="020F0302020204030204" pitchFamily="34" charset="0"/>
              </a:rPr>
            </a:br>
            <a:r>
              <a:rPr lang="en-US" sz="3600" b="1" dirty="0">
                <a:solidFill>
                  <a:srgbClr val="00AEEF"/>
                </a:solidFill>
                <a:latin typeface="CORESANSG-REGULAR" panose="020B0503030302020202" pitchFamily="34" charset="77"/>
                <a:cs typeface="Calibri Light" panose="020F0302020204030204" pitchFamily="34" charset="0"/>
              </a:rPr>
              <a:t>and Testing</a:t>
            </a:r>
          </a:p>
        </p:txBody>
      </p:sp>
      <p:cxnSp>
        <p:nvCxnSpPr>
          <p:cNvPr id="49" name="Straight Connector 48">
            <a:extLst>
              <a:ext uri="{FF2B5EF4-FFF2-40B4-BE49-F238E27FC236}">
                <a16:creationId xmlns:a16="http://schemas.microsoft.com/office/drawing/2014/main" id="{9326D6F9-DDF0-234B-B2BB-2FA38A0CFFBE}"/>
              </a:ext>
            </a:extLst>
          </p:cNvPr>
          <p:cNvCxnSpPr>
            <a:cxnSpLocks/>
          </p:cNvCxnSpPr>
          <p:nvPr/>
        </p:nvCxnSpPr>
        <p:spPr>
          <a:xfrm>
            <a:off x="2909833" y="1490831"/>
            <a:ext cx="408620" cy="1"/>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31F1EE6-84AC-6C4B-BFDB-D30444EB1169}"/>
              </a:ext>
            </a:extLst>
          </p:cNvPr>
          <p:cNvCxnSpPr>
            <a:cxnSpLocks/>
          </p:cNvCxnSpPr>
          <p:nvPr/>
        </p:nvCxnSpPr>
        <p:spPr>
          <a:xfrm>
            <a:off x="3531415" y="3091532"/>
            <a:ext cx="408620" cy="1"/>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8D1858F-DF7D-814B-B84B-32BA8B601AB0}"/>
              </a:ext>
            </a:extLst>
          </p:cNvPr>
          <p:cNvCxnSpPr>
            <a:cxnSpLocks/>
          </p:cNvCxnSpPr>
          <p:nvPr/>
        </p:nvCxnSpPr>
        <p:spPr>
          <a:xfrm>
            <a:off x="3165099" y="4851858"/>
            <a:ext cx="408620" cy="1"/>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68784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3CB5A-060D-4CF3-AE95-0963B5265894}"/>
              </a:ext>
            </a:extLst>
          </p:cNvPr>
          <p:cNvSpPr>
            <a:spLocks noGrp="1"/>
          </p:cNvSpPr>
          <p:nvPr>
            <p:ph type="title"/>
          </p:nvPr>
        </p:nvSpPr>
        <p:spPr>
          <a:xfrm>
            <a:off x="1192696" y="122991"/>
            <a:ext cx="10389704" cy="808616"/>
          </a:xfrm>
        </p:spPr>
        <p:txBody>
          <a:bodyPr>
            <a:noAutofit/>
          </a:bodyPr>
          <a:lstStyle/>
          <a:p>
            <a:r>
              <a:rPr lang="en-US" sz="2300" b="1" dirty="0">
                <a:latin typeface="Calibri" panose="020F0502020204030204" pitchFamily="34" charset="0"/>
                <a:cs typeface="Calibri" panose="020F0502020204030204" pitchFamily="34" charset="0"/>
              </a:rPr>
              <a:t>REFERENCE: Demonstrating Desirability through Storytelling Framework</a:t>
            </a:r>
            <a:endParaRPr lang="LID4096" sz="2300" dirty="0"/>
          </a:p>
        </p:txBody>
      </p:sp>
      <p:pic>
        <p:nvPicPr>
          <p:cNvPr id="3" name="Picture 2">
            <a:extLst>
              <a:ext uri="{FF2B5EF4-FFF2-40B4-BE49-F238E27FC236}">
                <a16:creationId xmlns:a16="http://schemas.microsoft.com/office/drawing/2014/main" id="{0F89107F-E364-11EA-55CF-9FBFE0D7BCCC}"/>
              </a:ext>
            </a:extLst>
          </p:cNvPr>
          <p:cNvPicPr>
            <a:picLocks noChangeAspect="1"/>
          </p:cNvPicPr>
          <p:nvPr/>
        </p:nvPicPr>
        <p:blipFill>
          <a:blip r:embed="rId2"/>
          <a:stretch>
            <a:fillRect/>
          </a:stretch>
        </p:blipFill>
        <p:spPr>
          <a:xfrm>
            <a:off x="2626530" y="931607"/>
            <a:ext cx="6938940" cy="9888346"/>
          </a:xfrm>
          <a:prstGeom prst="rect">
            <a:avLst/>
          </a:prstGeom>
        </p:spPr>
      </p:pic>
    </p:spTree>
    <p:extLst>
      <p:ext uri="{BB962C8B-B14F-4D97-AF65-F5344CB8AC3E}">
        <p14:creationId xmlns:p14="http://schemas.microsoft.com/office/powerpoint/2010/main" val="4236086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p:cNvSpPr>
            <a:spLocks noGrp="1"/>
          </p:cNvSpPr>
          <p:nvPr>
            <p:ph type="body" sz="quarter" idx="4294967295"/>
          </p:nvPr>
        </p:nvSpPr>
        <p:spPr>
          <a:xfrm>
            <a:off x="12796758" y="331830"/>
            <a:ext cx="8500697" cy="383242"/>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buNone/>
            </a:pPr>
            <a:r>
              <a:rPr lang="en-US" b="1" dirty="0">
                <a:solidFill>
                  <a:srgbClr val="00B050"/>
                </a:solidFill>
                <a:latin typeface="Calibri Light" panose="020F0302020204030204" pitchFamily="34" charset="0"/>
                <a:cs typeface="Calibri Light" panose="020F0302020204030204" pitchFamily="34" charset="0"/>
              </a:rPr>
              <a:t> </a:t>
            </a:r>
          </a:p>
        </p:txBody>
      </p:sp>
      <p:sp>
        <p:nvSpPr>
          <p:cNvPr id="5" name="Text Placeholder 2">
            <a:extLst>
              <a:ext uri="{FF2B5EF4-FFF2-40B4-BE49-F238E27FC236}">
                <a16:creationId xmlns:a16="http://schemas.microsoft.com/office/drawing/2014/main" id="{3FA686FD-7F24-3949-91A4-9597AC14E5F7}"/>
              </a:ext>
            </a:extLst>
          </p:cNvPr>
          <p:cNvSpPr txBox="1">
            <a:spLocks/>
          </p:cNvSpPr>
          <p:nvPr/>
        </p:nvSpPr>
        <p:spPr>
          <a:xfrm>
            <a:off x="1301353" y="527276"/>
            <a:ext cx="9589294"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00AEEF"/>
                </a:solidFill>
                <a:latin typeface="CORESANSG-REGULAR" panose="020B0503030302020202" pitchFamily="34" charset="77"/>
                <a:cs typeface="Calibri Light" panose="020F0302020204030204" pitchFamily="34" charset="0"/>
              </a:rPr>
              <a:t>About Your Innovation</a:t>
            </a:r>
          </a:p>
        </p:txBody>
      </p:sp>
      <p:sp>
        <p:nvSpPr>
          <p:cNvPr id="6" name="Text Placeholder 3">
            <a:extLst>
              <a:ext uri="{FF2B5EF4-FFF2-40B4-BE49-F238E27FC236}">
                <a16:creationId xmlns:a16="http://schemas.microsoft.com/office/drawing/2014/main" id="{B88E8FCF-34F6-6F4C-9836-89F0C29C599A}"/>
              </a:ext>
            </a:extLst>
          </p:cNvPr>
          <p:cNvSpPr txBox="1">
            <a:spLocks/>
          </p:cNvSpPr>
          <p:nvPr/>
        </p:nvSpPr>
        <p:spPr>
          <a:xfrm>
            <a:off x="1757537" y="1095680"/>
            <a:ext cx="8676925" cy="435768"/>
          </a:xfrm>
        </p:spPr>
        <p:txBody>
          <a:bodyP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rgbClr val="7F7F7F"/>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lang="en-US" sz="1800" dirty="0">
                <a:solidFill>
                  <a:srgbClr val="42BEF3"/>
                </a:solidFill>
                <a:latin typeface="CORESANSG-REGULAR" panose="020B0503030302020202" pitchFamily="34" charset="77"/>
                <a:ea typeface="ＭＳ Ｐゴシック" charset="0"/>
                <a:cs typeface="Calibri Light" panose="020F0302020204030204" pitchFamily="34" charset="0"/>
              </a:rPr>
              <a:t>How will you implement your innovation?</a:t>
            </a:r>
          </a:p>
        </p:txBody>
      </p:sp>
      <p:sp>
        <p:nvSpPr>
          <p:cNvPr id="7" name="TextBox 6">
            <a:extLst>
              <a:ext uri="{FF2B5EF4-FFF2-40B4-BE49-F238E27FC236}">
                <a16:creationId xmlns:a16="http://schemas.microsoft.com/office/drawing/2014/main" id="{8F25219F-5A55-9A41-967A-C0B7BA39C7BF}"/>
              </a:ext>
            </a:extLst>
          </p:cNvPr>
          <p:cNvSpPr txBox="1"/>
          <p:nvPr/>
        </p:nvSpPr>
        <p:spPr>
          <a:xfrm>
            <a:off x="1506803" y="1599803"/>
            <a:ext cx="9178393" cy="584775"/>
          </a:xfrm>
          <a:prstGeom prst="rect">
            <a:avLst/>
          </a:prstGeom>
          <a:noFill/>
        </p:spPr>
        <p:txBody>
          <a:bodyPr wrap="square" rtlCol="0">
            <a:noAutofit/>
          </a:bodyPr>
          <a:lstStyle/>
          <a:p>
            <a:pPr algn="ctr">
              <a:lnSpc>
                <a:spcPts val="2400"/>
              </a:lnSpc>
            </a:pPr>
            <a:r>
              <a:rPr lang="en-US" sz="1600" dirty="0">
                <a:solidFill>
                  <a:schemeClr val="tx1">
                    <a:lumMod val="75000"/>
                    <a:lumOff val="25000"/>
                  </a:schemeClr>
                </a:solidFill>
                <a:latin typeface="CORESANSG-REGULAR" panose="020B0503030302020202" pitchFamily="34" charset="77"/>
                <a:cs typeface="Calibri" panose="020F0502020204030204" pitchFamily="34" charset="0"/>
              </a:rPr>
              <a:t>Use the </a:t>
            </a:r>
            <a:r>
              <a:rPr lang="en-US" sz="1600" b="1" dirty="0">
                <a:solidFill>
                  <a:schemeClr val="tx1">
                    <a:lumMod val="75000"/>
                    <a:lumOff val="25000"/>
                  </a:schemeClr>
                </a:solidFill>
                <a:latin typeface="CORESANSG-REGULAR" panose="020B0503030302020202" pitchFamily="34" charset="77"/>
                <a:cs typeface="Calibri" panose="020F0502020204030204" pitchFamily="34" charset="0"/>
              </a:rPr>
              <a:t>Demonstrating Feasibility through Strategy Framework </a:t>
            </a:r>
            <a:r>
              <a:rPr lang="en-US" sz="1600" dirty="0">
                <a:solidFill>
                  <a:schemeClr val="tx1">
                    <a:lumMod val="75000"/>
                    <a:lumOff val="25000"/>
                  </a:schemeClr>
                </a:solidFill>
                <a:latin typeface="CORESANSG-REGULAR" panose="020B0503030302020202" pitchFamily="34" charset="77"/>
                <a:cs typeface="Calibri" panose="020F0502020204030204" pitchFamily="34" charset="0"/>
              </a:rPr>
              <a:t>to answer the following questions. </a:t>
            </a:r>
            <a:r>
              <a:rPr lang="en-US" sz="1600" b="1" dirty="0">
                <a:solidFill>
                  <a:schemeClr val="tx1">
                    <a:lumMod val="75000"/>
                    <a:lumOff val="25000"/>
                  </a:schemeClr>
                </a:solidFill>
                <a:latin typeface="CORESANSG-REGULAR" panose="020B0503030302020202" pitchFamily="34" charset="77"/>
                <a:cs typeface="Calibri" panose="020F0502020204030204" pitchFamily="34" charset="0"/>
              </a:rPr>
              <a:t>Then, write your script in the presenter notes section below.</a:t>
            </a:r>
          </a:p>
          <a:p>
            <a:pPr algn="ctr">
              <a:lnSpc>
                <a:spcPts val="2400"/>
              </a:lnSpc>
              <a:spcAft>
                <a:spcPts val="300"/>
              </a:spcAft>
              <a:defRPr/>
            </a:pPr>
            <a:endParaRPr lang="en-US" sz="1600" dirty="0">
              <a:solidFill>
                <a:schemeClr val="tx1">
                  <a:lumMod val="75000"/>
                  <a:lumOff val="25000"/>
                </a:schemeClr>
              </a:solidFill>
              <a:latin typeface="CORESANSG-REGULAR" panose="020B0503030302020202" pitchFamily="34" charset="77"/>
              <a:cs typeface="Calibri Light" panose="020F0302020204030204" pitchFamily="34" charset="0"/>
            </a:endParaRPr>
          </a:p>
          <a:p>
            <a:pPr algn="ctr">
              <a:lnSpc>
                <a:spcPts val="2400"/>
              </a:lnSpc>
              <a:spcAft>
                <a:spcPts val="300"/>
              </a:spcAft>
              <a:defRPr/>
            </a:pPr>
            <a:endParaRPr lang="en-US" sz="1600" dirty="0">
              <a:solidFill>
                <a:schemeClr val="tx1">
                  <a:lumMod val="75000"/>
                  <a:lumOff val="25000"/>
                </a:schemeClr>
              </a:solidFill>
              <a:latin typeface="CORESANSG-REGULAR" panose="020B0503030302020202" pitchFamily="34" charset="77"/>
              <a:cs typeface="Calibri Light" panose="020F0302020204030204" pitchFamily="34" charset="0"/>
            </a:endParaRPr>
          </a:p>
        </p:txBody>
      </p:sp>
      <p:sp>
        <p:nvSpPr>
          <p:cNvPr id="8" name="TextBox 7">
            <a:extLst>
              <a:ext uri="{FF2B5EF4-FFF2-40B4-BE49-F238E27FC236}">
                <a16:creationId xmlns:a16="http://schemas.microsoft.com/office/drawing/2014/main" id="{DAFCCD0E-FD8C-6A4F-93F5-DA9035B75171}"/>
              </a:ext>
            </a:extLst>
          </p:cNvPr>
          <p:cNvSpPr txBox="1"/>
          <p:nvPr/>
        </p:nvSpPr>
        <p:spPr>
          <a:xfrm>
            <a:off x="409767" y="6248046"/>
            <a:ext cx="10906124" cy="1392176"/>
          </a:xfrm>
          <a:prstGeom prst="rect">
            <a:avLst/>
          </a:prstGeom>
          <a:noFill/>
        </p:spPr>
        <p:txBody>
          <a:bodyPr wrap="square">
            <a:spAutoFit/>
          </a:bodyPr>
          <a:lstStyle/>
          <a:p>
            <a:pPr>
              <a:lnSpc>
                <a:spcPts val="2400"/>
              </a:lnSpc>
              <a:spcAft>
                <a:spcPts val="300"/>
              </a:spcAft>
              <a:defRPr/>
            </a:pP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Suggested time: 1-2 minutes | The slide you present to your audience for </a:t>
            </a:r>
            <a:r>
              <a:rPr lang="en-US" sz="1000" b="1" dirty="0">
                <a:solidFill>
                  <a:schemeClr val="tx1">
                    <a:lumMod val="75000"/>
                    <a:lumOff val="25000"/>
                  </a:schemeClr>
                </a:solidFill>
                <a:latin typeface="CORESANSG-REGULAR" panose="020B0503030302020202" pitchFamily="34" charset="77"/>
                <a:cs typeface="Calibri Light" panose="020F0302020204030204" pitchFamily="34" charset="0"/>
              </a:rPr>
              <a:t>About Your Innovation </a:t>
            </a: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should include pictures of testing your prototypes.</a:t>
            </a:r>
          </a:p>
          <a:p>
            <a:pPr>
              <a:lnSpc>
                <a:spcPts val="2400"/>
              </a:lnSpc>
              <a:spcAft>
                <a:spcPts val="300"/>
              </a:spcAft>
              <a:defRPr/>
            </a:pPr>
            <a:endParaRPr lang="en-US" sz="1000" dirty="0">
              <a:solidFill>
                <a:schemeClr val="tx1">
                  <a:lumMod val="75000"/>
                  <a:lumOff val="25000"/>
                </a:schemeClr>
              </a:solidFill>
              <a:latin typeface="CORESANSG-REGULAR" panose="020B0503030302020202" pitchFamily="34" charset="77"/>
              <a:cs typeface="Calibri Light" panose="020F0302020204030204" pitchFamily="34" charset="0"/>
            </a:endParaRPr>
          </a:p>
          <a:p>
            <a:pPr>
              <a:lnSpc>
                <a:spcPts val="2400"/>
              </a:lnSpc>
              <a:spcAft>
                <a:spcPts val="300"/>
              </a:spcAft>
              <a:defRPr/>
            </a:pPr>
            <a:endParaRPr lang="en-US" sz="1000" dirty="0">
              <a:solidFill>
                <a:schemeClr val="tx1">
                  <a:lumMod val="75000"/>
                  <a:lumOff val="25000"/>
                </a:schemeClr>
              </a:solidFill>
              <a:latin typeface="CORESANSG-REGULAR" panose="020B0503030302020202" pitchFamily="34" charset="77"/>
              <a:cs typeface="Calibri Light" panose="020F0302020204030204" pitchFamily="34" charset="0"/>
            </a:endParaRPr>
          </a:p>
          <a:p>
            <a:pPr>
              <a:lnSpc>
                <a:spcPts val="2400"/>
              </a:lnSpc>
              <a:spcAft>
                <a:spcPts val="300"/>
              </a:spcAft>
              <a:defRPr/>
            </a:pPr>
            <a:endParaRPr lang="en-US" sz="1000" dirty="0">
              <a:solidFill>
                <a:schemeClr val="tx1">
                  <a:lumMod val="75000"/>
                  <a:lumOff val="25000"/>
                </a:schemeClr>
              </a:solidFill>
              <a:latin typeface="CORESANSG-REGULAR" panose="020B0503030302020202" pitchFamily="34" charset="77"/>
              <a:cs typeface="Calibri Light" panose="020F0302020204030204" pitchFamily="34" charset="0"/>
            </a:endParaRPr>
          </a:p>
        </p:txBody>
      </p:sp>
      <p:cxnSp>
        <p:nvCxnSpPr>
          <p:cNvPr id="9" name="Straight Connector 8">
            <a:extLst>
              <a:ext uri="{FF2B5EF4-FFF2-40B4-BE49-F238E27FC236}">
                <a16:creationId xmlns:a16="http://schemas.microsoft.com/office/drawing/2014/main" id="{9E175073-13E1-0B44-BA07-5E70AB5FD686}"/>
              </a:ext>
            </a:extLst>
          </p:cNvPr>
          <p:cNvCxnSpPr>
            <a:cxnSpLocks/>
          </p:cNvCxnSpPr>
          <p:nvPr/>
        </p:nvCxnSpPr>
        <p:spPr>
          <a:xfrm>
            <a:off x="409767" y="6150298"/>
            <a:ext cx="11493598"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23A4598-0572-4740-9C45-A4ECE258A4F2}"/>
              </a:ext>
            </a:extLst>
          </p:cNvPr>
          <p:cNvSpPr txBox="1"/>
          <p:nvPr/>
        </p:nvSpPr>
        <p:spPr>
          <a:xfrm>
            <a:off x="1967075" y="4061324"/>
            <a:ext cx="2083833" cy="1200329"/>
          </a:xfrm>
          <a:prstGeom prst="rect">
            <a:avLst/>
          </a:prstGeom>
          <a:noFill/>
        </p:spPr>
        <p:txBody>
          <a:bodyPr wrap="square" rtlCol="0">
            <a:spAutoFit/>
          </a:bodyPr>
          <a:lstStyle/>
          <a:p>
            <a:pPr algn="ctr"/>
            <a:r>
              <a:rPr lang="en-GB" dirty="0">
                <a:solidFill>
                  <a:schemeClr val="tx1">
                    <a:lumMod val="75000"/>
                    <a:lumOff val="25000"/>
                  </a:schemeClr>
                </a:solidFill>
                <a:latin typeface="CORESANSG-REGULAR" panose="020B0503030302020202" pitchFamily="34" charset="77"/>
              </a:rPr>
              <a:t>What are the key activities of the solution you plan to implement?</a:t>
            </a:r>
          </a:p>
        </p:txBody>
      </p:sp>
      <p:sp>
        <p:nvSpPr>
          <p:cNvPr id="11" name="TextBox 10">
            <a:extLst>
              <a:ext uri="{FF2B5EF4-FFF2-40B4-BE49-F238E27FC236}">
                <a16:creationId xmlns:a16="http://schemas.microsoft.com/office/drawing/2014/main" id="{0FC5BEAD-CD6E-E645-A95A-15249E14C5A2}"/>
              </a:ext>
            </a:extLst>
          </p:cNvPr>
          <p:cNvSpPr txBox="1"/>
          <p:nvPr/>
        </p:nvSpPr>
        <p:spPr>
          <a:xfrm>
            <a:off x="5040889" y="4108478"/>
            <a:ext cx="2113944" cy="1661993"/>
          </a:xfrm>
          <a:prstGeom prst="rect">
            <a:avLst/>
          </a:prstGeom>
          <a:noFill/>
        </p:spPr>
        <p:txBody>
          <a:bodyPr wrap="square" rtlCol="0">
            <a:spAutoFit/>
          </a:bodyPr>
          <a:lstStyle/>
          <a:p>
            <a:pPr algn="ctr">
              <a:spcAft>
                <a:spcPts val="600"/>
              </a:spcAft>
            </a:pPr>
            <a:r>
              <a:rPr lang="en-GB" dirty="0">
                <a:solidFill>
                  <a:schemeClr val="tx1">
                    <a:lumMod val="75000"/>
                    <a:lumOff val="25000"/>
                  </a:schemeClr>
                </a:solidFill>
                <a:latin typeface="CORESANSG-REGULAR" panose="020B0503030302020202" pitchFamily="34" charset="77"/>
              </a:rPr>
              <a:t>What resources do you need?</a:t>
            </a:r>
          </a:p>
          <a:p>
            <a:pPr algn="ctr">
              <a:spcAft>
                <a:spcPts val="600"/>
              </a:spcAft>
            </a:pPr>
            <a:r>
              <a:rPr lang="en-GB" dirty="0">
                <a:solidFill>
                  <a:schemeClr val="tx1">
                    <a:lumMod val="75000"/>
                    <a:lumOff val="25000"/>
                  </a:schemeClr>
                </a:solidFill>
                <a:latin typeface="CORESANSG-REGULAR" panose="020B0503030302020202" pitchFamily="34" charset="77"/>
              </a:rPr>
              <a:t>Financial, physical and human?</a:t>
            </a:r>
          </a:p>
          <a:p>
            <a:endParaRPr lang="en-GB" sz="2000" dirty="0">
              <a:solidFill>
                <a:schemeClr val="tx1">
                  <a:lumMod val="75000"/>
                  <a:lumOff val="25000"/>
                </a:schemeClr>
              </a:solidFill>
              <a:latin typeface="CORESANSG-REGULAR" panose="020B0503030302020202" pitchFamily="34" charset="77"/>
            </a:endParaRPr>
          </a:p>
        </p:txBody>
      </p:sp>
      <p:sp>
        <p:nvSpPr>
          <p:cNvPr id="12" name="TextBox 11">
            <a:extLst>
              <a:ext uri="{FF2B5EF4-FFF2-40B4-BE49-F238E27FC236}">
                <a16:creationId xmlns:a16="http://schemas.microsoft.com/office/drawing/2014/main" id="{03EB3EC0-FDCE-7C48-BD5A-70545C2B4FCC}"/>
              </a:ext>
            </a:extLst>
          </p:cNvPr>
          <p:cNvSpPr txBox="1"/>
          <p:nvPr/>
        </p:nvSpPr>
        <p:spPr>
          <a:xfrm>
            <a:off x="7752297" y="4071853"/>
            <a:ext cx="2815020" cy="1554272"/>
          </a:xfrm>
          <a:prstGeom prst="rect">
            <a:avLst/>
          </a:prstGeom>
          <a:noFill/>
        </p:spPr>
        <p:txBody>
          <a:bodyPr wrap="square" rtlCol="0">
            <a:spAutoFit/>
          </a:bodyPr>
          <a:lstStyle/>
          <a:p>
            <a:pPr algn="ctr">
              <a:spcAft>
                <a:spcPts val="600"/>
              </a:spcAft>
            </a:pPr>
            <a:r>
              <a:rPr lang="en-GB" dirty="0">
                <a:solidFill>
                  <a:schemeClr val="tx1">
                    <a:lumMod val="75000"/>
                    <a:lumOff val="25000"/>
                  </a:schemeClr>
                </a:solidFill>
                <a:latin typeface="CORESANSG-REGULAR" panose="020B0503030302020202" pitchFamily="34" charset="77"/>
              </a:rPr>
              <a:t>What is the timeline </a:t>
            </a:r>
            <a:br>
              <a:rPr lang="en-GB" dirty="0">
                <a:solidFill>
                  <a:schemeClr val="tx1">
                    <a:lumMod val="75000"/>
                    <a:lumOff val="25000"/>
                  </a:schemeClr>
                </a:solidFill>
                <a:latin typeface="CORESANSG-REGULAR" panose="020B0503030302020202" pitchFamily="34" charset="77"/>
              </a:rPr>
            </a:br>
            <a:r>
              <a:rPr lang="en-GB" dirty="0">
                <a:solidFill>
                  <a:schemeClr val="tx1">
                    <a:lumMod val="75000"/>
                    <a:lumOff val="25000"/>
                  </a:schemeClr>
                </a:solidFill>
                <a:latin typeface="CORESANSG-REGULAR" panose="020B0503030302020202" pitchFamily="34" charset="77"/>
              </a:rPr>
              <a:t>for your project? </a:t>
            </a:r>
          </a:p>
          <a:p>
            <a:pPr algn="ctr">
              <a:spcAft>
                <a:spcPts val="600"/>
              </a:spcAft>
            </a:pPr>
            <a:r>
              <a:rPr lang="en-GB" dirty="0">
                <a:solidFill>
                  <a:schemeClr val="tx1">
                    <a:lumMod val="75000"/>
                    <a:lumOff val="25000"/>
                  </a:schemeClr>
                </a:solidFill>
                <a:latin typeface="CORESANSG-REGULAR" panose="020B0503030302020202" pitchFamily="34" charset="77"/>
              </a:rPr>
              <a:t>Show key steps in a diagram/as a Gantt chart.</a:t>
            </a:r>
          </a:p>
        </p:txBody>
      </p:sp>
      <p:sp>
        <p:nvSpPr>
          <p:cNvPr id="21" name="Shape 1701">
            <a:extLst>
              <a:ext uri="{FF2B5EF4-FFF2-40B4-BE49-F238E27FC236}">
                <a16:creationId xmlns:a16="http://schemas.microsoft.com/office/drawing/2014/main" id="{603D0C40-B958-1544-9865-A2A474BBC55B}"/>
              </a:ext>
            </a:extLst>
          </p:cNvPr>
          <p:cNvSpPr>
            <a:spLocks noChangeArrowheads="1"/>
          </p:cNvSpPr>
          <p:nvPr/>
        </p:nvSpPr>
        <p:spPr bwMode="auto">
          <a:xfrm>
            <a:off x="2468991" y="2851413"/>
            <a:ext cx="1080000" cy="1080000"/>
          </a:xfrm>
          <a:prstGeom prst="ellipse">
            <a:avLst/>
          </a:prstGeom>
          <a:solidFill>
            <a:srgbClr val="FDB913"/>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1</a:t>
            </a:r>
          </a:p>
        </p:txBody>
      </p:sp>
      <p:sp>
        <p:nvSpPr>
          <p:cNvPr id="24" name="Shape 1703">
            <a:extLst>
              <a:ext uri="{FF2B5EF4-FFF2-40B4-BE49-F238E27FC236}">
                <a16:creationId xmlns:a16="http://schemas.microsoft.com/office/drawing/2014/main" id="{ABEA7CB2-0F2C-024C-A8F3-D75051929AE8}"/>
              </a:ext>
            </a:extLst>
          </p:cNvPr>
          <p:cNvSpPr>
            <a:spLocks noChangeArrowheads="1"/>
          </p:cNvSpPr>
          <p:nvPr/>
        </p:nvSpPr>
        <p:spPr bwMode="auto">
          <a:xfrm>
            <a:off x="5557861" y="2851413"/>
            <a:ext cx="1080000" cy="1080000"/>
          </a:xfrm>
          <a:prstGeom prst="ellipse">
            <a:avLst/>
          </a:prstGeom>
          <a:solidFill>
            <a:srgbClr val="079AD5"/>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2</a:t>
            </a:r>
          </a:p>
        </p:txBody>
      </p:sp>
      <p:sp>
        <p:nvSpPr>
          <p:cNvPr id="25" name="Shape 1705">
            <a:extLst>
              <a:ext uri="{FF2B5EF4-FFF2-40B4-BE49-F238E27FC236}">
                <a16:creationId xmlns:a16="http://schemas.microsoft.com/office/drawing/2014/main" id="{0B14C08B-9733-CC4C-B22D-DDE20BE472CE}"/>
              </a:ext>
            </a:extLst>
          </p:cNvPr>
          <p:cNvSpPr>
            <a:spLocks noChangeArrowheads="1"/>
          </p:cNvSpPr>
          <p:nvPr/>
        </p:nvSpPr>
        <p:spPr bwMode="auto">
          <a:xfrm>
            <a:off x="8619807" y="2851413"/>
            <a:ext cx="1080000" cy="1080000"/>
          </a:xfrm>
          <a:prstGeom prst="ellipse">
            <a:avLst/>
          </a:prstGeom>
          <a:solidFill>
            <a:srgbClr val="62BB4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3</a:t>
            </a:r>
          </a:p>
        </p:txBody>
      </p:sp>
      <p:cxnSp>
        <p:nvCxnSpPr>
          <p:cNvPr id="29" name="Straight Arrow Connector 28">
            <a:extLst>
              <a:ext uri="{FF2B5EF4-FFF2-40B4-BE49-F238E27FC236}">
                <a16:creationId xmlns:a16="http://schemas.microsoft.com/office/drawing/2014/main" id="{C1F8D22F-83CE-E44D-A29A-77F71DABAEA2}"/>
              </a:ext>
            </a:extLst>
          </p:cNvPr>
          <p:cNvCxnSpPr/>
          <p:nvPr/>
        </p:nvCxnSpPr>
        <p:spPr>
          <a:xfrm>
            <a:off x="3937081" y="3391413"/>
            <a:ext cx="1272228" cy="0"/>
          </a:xfrm>
          <a:prstGeom prst="straightConnector1">
            <a:avLst/>
          </a:prstGeom>
          <a:ln w="22225">
            <a:solidFill>
              <a:srgbClr val="00AEEF"/>
            </a:solidFill>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5BE4D9C-3647-4D4D-998B-6CBDECA487AE}"/>
              </a:ext>
            </a:extLst>
          </p:cNvPr>
          <p:cNvCxnSpPr/>
          <p:nvPr/>
        </p:nvCxnSpPr>
        <p:spPr>
          <a:xfrm>
            <a:off x="7006540" y="3391413"/>
            <a:ext cx="1272228" cy="0"/>
          </a:xfrm>
          <a:prstGeom prst="straightConnector1">
            <a:avLst/>
          </a:prstGeom>
          <a:ln w="22225">
            <a:solidFill>
              <a:srgbClr val="00AEEF"/>
            </a:solidFill>
            <a:headEnd type="none" w="med" len="sm"/>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8305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3CB5A-060D-4CF3-AE95-0963B5265894}"/>
              </a:ext>
            </a:extLst>
          </p:cNvPr>
          <p:cNvSpPr>
            <a:spLocks noGrp="1"/>
          </p:cNvSpPr>
          <p:nvPr>
            <p:ph type="title"/>
          </p:nvPr>
        </p:nvSpPr>
        <p:spPr>
          <a:xfrm>
            <a:off x="1192696" y="122991"/>
            <a:ext cx="10389704" cy="808616"/>
          </a:xfrm>
        </p:spPr>
        <p:txBody>
          <a:bodyPr>
            <a:noAutofit/>
          </a:bodyPr>
          <a:lstStyle/>
          <a:p>
            <a:pPr algn="ctr"/>
            <a:r>
              <a:rPr lang="en-US" sz="2300" b="1" dirty="0">
                <a:latin typeface="Calibri" panose="020F0502020204030204" pitchFamily="34" charset="0"/>
                <a:cs typeface="Calibri" panose="020F0502020204030204" pitchFamily="34" charset="0"/>
              </a:rPr>
              <a:t>REFERENCE: Demonstrating Feasibility through Strategy Framework</a:t>
            </a:r>
            <a:endParaRPr lang="LID4096" sz="2300" dirty="0"/>
          </a:p>
        </p:txBody>
      </p:sp>
      <p:pic>
        <p:nvPicPr>
          <p:cNvPr id="16" name="Picture 15" descr="Timeline&#10;&#10;Description automatically generated">
            <a:extLst>
              <a:ext uri="{FF2B5EF4-FFF2-40B4-BE49-F238E27FC236}">
                <a16:creationId xmlns:a16="http://schemas.microsoft.com/office/drawing/2014/main" id="{0BC14A51-6239-1AF5-B709-F2BD26E16DEB}"/>
              </a:ext>
            </a:extLst>
          </p:cNvPr>
          <p:cNvPicPr>
            <a:picLocks noChangeAspect="1"/>
          </p:cNvPicPr>
          <p:nvPr/>
        </p:nvPicPr>
        <p:blipFill>
          <a:blip r:embed="rId2"/>
          <a:stretch>
            <a:fillRect/>
          </a:stretch>
        </p:blipFill>
        <p:spPr>
          <a:xfrm>
            <a:off x="3333876" y="909256"/>
            <a:ext cx="6107343" cy="8697959"/>
          </a:xfrm>
          <a:prstGeom prst="rect">
            <a:avLst/>
          </a:prstGeom>
        </p:spPr>
      </p:pic>
    </p:spTree>
    <p:extLst>
      <p:ext uri="{BB962C8B-B14F-4D97-AF65-F5344CB8AC3E}">
        <p14:creationId xmlns:p14="http://schemas.microsoft.com/office/powerpoint/2010/main" val="507226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p:cNvSpPr>
            <a:spLocks noGrp="1"/>
          </p:cNvSpPr>
          <p:nvPr>
            <p:ph type="body" sz="quarter" idx="4294967295"/>
          </p:nvPr>
        </p:nvSpPr>
        <p:spPr>
          <a:xfrm>
            <a:off x="12672772" y="331830"/>
            <a:ext cx="8500697" cy="383242"/>
          </a:xfrm>
          <a:noFill/>
          <a:ln w="9525">
            <a:noFill/>
            <a:miter lim="800000"/>
            <a:headEnd/>
            <a:tailEnd/>
          </a:ln>
        </p:spPr>
        <p:txBody>
          <a:bodyPr vert="horz" wrap="square" lIns="91440" tIns="45720" rIns="91440" bIns="45720" numCol="1" anchor="t" anchorCtr="0" compatLnSpc="1">
            <a:prstTxWarp prst="textNoShape">
              <a:avLst/>
            </a:prstTxWarp>
          </a:bodyPr>
          <a:lstStyle/>
          <a:p>
            <a:pPr marL="0" indent="0">
              <a:buNone/>
            </a:pPr>
            <a:r>
              <a:rPr lang="en-US" b="1" dirty="0">
                <a:solidFill>
                  <a:srgbClr val="00B050"/>
                </a:solidFill>
                <a:latin typeface="Calibri Light" panose="020F0302020204030204" pitchFamily="34" charset="0"/>
                <a:cs typeface="Calibri Light" panose="020F0302020204030204" pitchFamily="34" charset="0"/>
              </a:rPr>
              <a:t> </a:t>
            </a:r>
          </a:p>
        </p:txBody>
      </p:sp>
      <p:sp>
        <p:nvSpPr>
          <p:cNvPr id="5" name="Text Placeholder 2">
            <a:extLst>
              <a:ext uri="{FF2B5EF4-FFF2-40B4-BE49-F238E27FC236}">
                <a16:creationId xmlns:a16="http://schemas.microsoft.com/office/drawing/2014/main" id="{A2177F11-4F63-7645-A57F-D7F09646B16B}"/>
              </a:ext>
            </a:extLst>
          </p:cNvPr>
          <p:cNvSpPr txBox="1">
            <a:spLocks/>
          </p:cNvSpPr>
          <p:nvPr/>
        </p:nvSpPr>
        <p:spPr>
          <a:xfrm>
            <a:off x="1301353" y="527276"/>
            <a:ext cx="9589294"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00AEEF"/>
                </a:solidFill>
                <a:latin typeface="CORESANSG-REGULAR" panose="020B0503030302020202" pitchFamily="34" charset="77"/>
                <a:cs typeface="Calibri Light" panose="020F0302020204030204" pitchFamily="34" charset="0"/>
              </a:rPr>
              <a:t>Creating Positive Change</a:t>
            </a:r>
          </a:p>
        </p:txBody>
      </p:sp>
      <p:sp>
        <p:nvSpPr>
          <p:cNvPr id="6" name="Text Placeholder 3">
            <a:extLst>
              <a:ext uri="{FF2B5EF4-FFF2-40B4-BE49-F238E27FC236}">
                <a16:creationId xmlns:a16="http://schemas.microsoft.com/office/drawing/2014/main" id="{1AC0F013-D226-014C-B719-BD88BF8471E9}"/>
              </a:ext>
            </a:extLst>
          </p:cNvPr>
          <p:cNvSpPr txBox="1">
            <a:spLocks/>
          </p:cNvSpPr>
          <p:nvPr/>
        </p:nvSpPr>
        <p:spPr>
          <a:xfrm>
            <a:off x="1757537" y="1095680"/>
            <a:ext cx="8676925" cy="435768"/>
          </a:xfrm>
        </p:spPr>
        <p:txBody>
          <a:bodyP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rgbClr val="7F7F7F"/>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lang="en-US" sz="1800" dirty="0">
                <a:solidFill>
                  <a:srgbClr val="42BEF3"/>
                </a:solidFill>
                <a:latin typeface="CORESANSG-REGULAR" panose="020B0503030302020202" pitchFamily="34" charset="77"/>
                <a:ea typeface="ＭＳ Ｐゴシック" charset="0"/>
                <a:cs typeface="Calibri Light" panose="020F0302020204030204" pitchFamily="34" charset="0"/>
              </a:rPr>
              <a:t>How will you know if your idea is successful?</a:t>
            </a:r>
          </a:p>
        </p:txBody>
      </p:sp>
      <p:sp>
        <p:nvSpPr>
          <p:cNvPr id="7" name="TextBox 6">
            <a:extLst>
              <a:ext uri="{FF2B5EF4-FFF2-40B4-BE49-F238E27FC236}">
                <a16:creationId xmlns:a16="http://schemas.microsoft.com/office/drawing/2014/main" id="{27C42BFC-B0E8-A843-8FFB-60DB2497B8CD}"/>
              </a:ext>
            </a:extLst>
          </p:cNvPr>
          <p:cNvSpPr txBox="1"/>
          <p:nvPr/>
        </p:nvSpPr>
        <p:spPr>
          <a:xfrm>
            <a:off x="1506803" y="1599803"/>
            <a:ext cx="9178393" cy="584775"/>
          </a:xfrm>
          <a:prstGeom prst="rect">
            <a:avLst/>
          </a:prstGeom>
          <a:noFill/>
        </p:spPr>
        <p:txBody>
          <a:bodyPr wrap="square" rtlCol="0">
            <a:noAutofit/>
          </a:bodyPr>
          <a:lstStyle/>
          <a:p>
            <a:pPr algn="ctr">
              <a:lnSpc>
                <a:spcPts val="2400"/>
              </a:lnSpc>
            </a:pPr>
            <a:r>
              <a:rPr lang="en-US" sz="1600" dirty="0">
                <a:solidFill>
                  <a:schemeClr val="tx1">
                    <a:lumMod val="75000"/>
                    <a:lumOff val="25000"/>
                  </a:schemeClr>
                </a:solidFill>
                <a:latin typeface="CORESANSG-REGULAR" panose="020B0503030302020202" pitchFamily="34" charset="77"/>
                <a:cs typeface="Calibri" panose="020F0502020204030204" pitchFamily="34" charset="0"/>
              </a:rPr>
              <a:t>Use the </a:t>
            </a:r>
            <a:r>
              <a:rPr lang="en-US" sz="1600" b="1" dirty="0">
                <a:solidFill>
                  <a:schemeClr val="tx1">
                    <a:lumMod val="75000"/>
                    <a:lumOff val="25000"/>
                  </a:schemeClr>
                </a:solidFill>
                <a:latin typeface="CORESANSG-REGULAR" panose="020B0503030302020202" pitchFamily="34" charset="77"/>
                <a:cs typeface="Calibri" panose="020F0502020204030204" pitchFamily="34" charset="0"/>
              </a:rPr>
              <a:t>Demonstrating Sustainability through a Theory of Change Framework </a:t>
            </a:r>
            <a:r>
              <a:rPr lang="en-US" sz="1600" dirty="0">
                <a:solidFill>
                  <a:schemeClr val="tx1">
                    <a:lumMod val="75000"/>
                    <a:lumOff val="25000"/>
                  </a:schemeClr>
                </a:solidFill>
                <a:latin typeface="CORESANSG-REGULAR" panose="020B0503030302020202" pitchFamily="34" charset="77"/>
                <a:cs typeface="Calibri" panose="020F0502020204030204" pitchFamily="34" charset="0"/>
              </a:rPr>
              <a:t>to answer the following questions. </a:t>
            </a:r>
            <a:r>
              <a:rPr lang="en-US" sz="1600" b="1" dirty="0">
                <a:solidFill>
                  <a:schemeClr val="tx1">
                    <a:lumMod val="75000"/>
                    <a:lumOff val="25000"/>
                  </a:schemeClr>
                </a:solidFill>
                <a:latin typeface="CORESANSG-REGULAR" panose="020B0503030302020202" pitchFamily="34" charset="77"/>
                <a:cs typeface="Calibri" panose="020F0502020204030204" pitchFamily="34" charset="0"/>
              </a:rPr>
              <a:t>Then, write your script in the presenter notes section below.</a:t>
            </a:r>
          </a:p>
          <a:p>
            <a:pPr algn="ctr">
              <a:lnSpc>
                <a:spcPts val="2400"/>
              </a:lnSpc>
              <a:spcAft>
                <a:spcPts val="300"/>
              </a:spcAft>
              <a:defRPr/>
            </a:pPr>
            <a:endParaRPr lang="en-US" sz="1600" dirty="0">
              <a:solidFill>
                <a:schemeClr val="tx1">
                  <a:lumMod val="75000"/>
                  <a:lumOff val="25000"/>
                </a:schemeClr>
              </a:solidFill>
              <a:latin typeface="CORESANSG-REGULAR" panose="020B0503030302020202" pitchFamily="34" charset="77"/>
              <a:cs typeface="Calibri Light" panose="020F0302020204030204" pitchFamily="34" charset="0"/>
            </a:endParaRPr>
          </a:p>
          <a:p>
            <a:pPr algn="ctr">
              <a:lnSpc>
                <a:spcPts val="2400"/>
              </a:lnSpc>
              <a:spcAft>
                <a:spcPts val="300"/>
              </a:spcAft>
              <a:defRPr/>
            </a:pPr>
            <a:endParaRPr lang="en-US" sz="1600" dirty="0">
              <a:solidFill>
                <a:schemeClr val="tx1">
                  <a:lumMod val="75000"/>
                  <a:lumOff val="25000"/>
                </a:schemeClr>
              </a:solidFill>
              <a:latin typeface="CORESANSG-REGULAR" panose="020B0503030302020202" pitchFamily="34" charset="77"/>
              <a:cs typeface="Calibri Light" panose="020F0302020204030204" pitchFamily="34" charset="0"/>
            </a:endParaRPr>
          </a:p>
        </p:txBody>
      </p:sp>
      <p:sp>
        <p:nvSpPr>
          <p:cNvPr id="8" name="TextBox 7">
            <a:extLst>
              <a:ext uri="{FF2B5EF4-FFF2-40B4-BE49-F238E27FC236}">
                <a16:creationId xmlns:a16="http://schemas.microsoft.com/office/drawing/2014/main" id="{1E8D2992-6C64-8744-9433-BB0EFAD83512}"/>
              </a:ext>
            </a:extLst>
          </p:cNvPr>
          <p:cNvSpPr txBox="1"/>
          <p:nvPr/>
        </p:nvSpPr>
        <p:spPr>
          <a:xfrm>
            <a:off x="409767" y="6248046"/>
            <a:ext cx="10906124" cy="1045927"/>
          </a:xfrm>
          <a:prstGeom prst="rect">
            <a:avLst/>
          </a:prstGeom>
          <a:noFill/>
        </p:spPr>
        <p:txBody>
          <a:bodyPr wrap="square">
            <a:spAutoFit/>
          </a:bodyPr>
          <a:lstStyle/>
          <a:p>
            <a:pPr>
              <a:lnSpc>
                <a:spcPts val="2400"/>
              </a:lnSpc>
              <a:spcAft>
                <a:spcPts val="300"/>
              </a:spcAft>
              <a:defRPr/>
            </a:pP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Suggested time: 1 minute | The slide you present to your audience for </a:t>
            </a:r>
            <a:r>
              <a:rPr lang="en-US" sz="1000" b="1" dirty="0">
                <a:solidFill>
                  <a:schemeClr val="tx1">
                    <a:lumMod val="75000"/>
                    <a:lumOff val="25000"/>
                  </a:schemeClr>
                </a:solidFill>
                <a:latin typeface="CORESANSG-REGULAR" panose="020B0503030302020202" pitchFamily="34" charset="77"/>
                <a:cs typeface="Calibri Light" panose="020F0302020204030204" pitchFamily="34" charset="0"/>
              </a:rPr>
              <a:t>Creating Positive Change </a:t>
            </a: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should include pictures of your students.</a:t>
            </a:r>
          </a:p>
          <a:p>
            <a:pPr>
              <a:lnSpc>
                <a:spcPts val="2400"/>
              </a:lnSpc>
              <a:spcAft>
                <a:spcPts val="300"/>
              </a:spcAft>
              <a:defRPr/>
            </a:pPr>
            <a:endParaRPr lang="en-US" sz="1000" dirty="0">
              <a:solidFill>
                <a:schemeClr val="tx1">
                  <a:lumMod val="75000"/>
                  <a:lumOff val="25000"/>
                </a:schemeClr>
              </a:solidFill>
              <a:latin typeface="CORESANSG-REGULAR" panose="020B0503030302020202" pitchFamily="34" charset="77"/>
              <a:cs typeface="Calibri Light" panose="020F0302020204030204" pitchFamily="34" charset="0"/>
            </a:endParaRPr>
          </a:p>
          <a:p>
            <a:pPr>
              <a:lnSpc>
                <a:spcPts val="2400"/>
              </a:lnSpc>
              <a:spcAft>
                <a:spcPts val="300"/>
              </a:spcAft>
              <a:defRPr/>
            </a:pPr>
            <a:endParaRPr lang="en-US" sz="1000" dirty="0">
              <a:solidFill>
                <a:schemeClr val="tx1">
                  <a:lumMod val="75000"/>
                  <a:lumOff val="25000"/>
                </a:schemeClr>
              </a:solidFill>
              <a:latin typeface="CORESANSG-REGULAR" panose="020B0503030302020202" pitchFamily="34" charset="77"/>
              <a:cs typeface="Calibri Light" panose="020F0302020204030204" pitchFamily="34" charset="0"/>
            </a:endParaRPr>
          </a:p>
        </p:txBody>
      </p:sp>
      <p:cxnSp>
        <p:nvCxnSpPr>
          <p:cNvPr id="9" name="Straight Connector 8">
            <a:extLst>
              <a:ext uri="{FF2B5EF4-FFF2-40B4-BE49-F238E27FC236}">
                <a16:creationId xmlns:a16="http://schemas.microsoft.com/office/drawing/2014/main" id="{0FE67B72-B4D3-4F4E-A94C-23B2CD617990}"/>
              </a:ext>
            </a:extLst>
          </p:cNvPr>
          <p:cNvCxnSpPr>
            <a:cxnSpLocks/>
          </p:cNvCxnSpPr>
          <p:nvPr/>
        </p:nvCxnSpPr>
        <p:spPr>
          <a:xfrm>
            <a:off x="409767" y="6150298"/>
            <a:ext cx="11493598"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A8628CC-9B03-0C43-9029-F14494A57AEA}"/>
              </a:ext>
            </a:extLst>
          </p:cNvPr>
          <p:cNvSpPr txBox="1"/>
          <p:nvPr/>
        </p:nvSpPr>
        <p:spPr>
          <a:xfrm>
            <a:off x="1301353" y="3429000"/>
            <a:ext cx="2815815" cy="984885"/>
          </a:xfrm>
          <a:prstGeom prst="rect">
            <a:avLst/>
          </a:prstGeom>
          <a:noFill/>
        </p:spPr>
        <p:txBody>
          <a:bodyPr wrap="square" rtlCol="0">
            <a:spAutoFit/>
          </a:bodyPr>
          <a:lstStyle/>
          <a:p>
            <a:pPr>
              <a:spcAft>
                <a:spcPts val="1200"/>
              </a:spcAft>
            </a:pPr>
            <a:r>
              <a:rPr lang="en-GB" sz="1600" dirty="0">
                <a:solidFill>
                  <a:schemeClr val="tx1">
                    <a:lumMod val="75000"/>
                    <a:lumOff val="25000"/>
                  </a:schemeClr>
                </a:solidFill>
                <a:latin typeface="CORESANSG-REGULAR" panose="020B0503030302020202" pitchFamily="34" charset="77"/>
              </a:rPr>
              <a:t>What is the potential impact in the short-term? </a:t>
            </a:r>
          </a:p>
          <a:p>
            <a:pPr>
              <a:spcAft>
                <a:spcPts val="1200"/>
              </a:spcAft>
            </a:pPr>
            <a:r>
              <a:rPr lang="en-GB" sz="1600" dirty="0">
                <a:solidFill>
                  <a:schemeClr val="tx1">
                    <a:lumMod val="75000"/>
                    <a:lumOff val="25000"/>
                  </a:schemeClr>
                </a:solidFill>
                <a:latin typeface="CORESANSG-REGULAR" panose="020B0503030302020202" pitchFamily="34" charset="77"/>
              </a:rPr>
              <a:t>In the long-term?</a:t>
            </a:r>
          </a:p>
        </p:txBody>
      </p:sp>
      <p:sp>
        <p:nvSpPr>
          <p:cNvPr id="11" name="TextBox 10">
            <a:extLst>
              <a:ext uri="{FF2B5EF4-FFF2-40B4-BE49-F238E27FC236}">
                <a16:creationId xmlns:a16="http://schemas.microsoft.com/office/drawing/2014/main" id="{3AC6F341-3885-DB4F-883D-2B2057EE0D35}"/>
              </a:ext>
            </a:extLst>
          </p:cNvPr>
          <p:cNvSpPr txBox="1"/>
          <p:nvPr/>
        </p:nvSpPr>
        <p:spPr>
          <a:xfrm>
            <a:off x="8236313" y="3429000"/>
            <a:ext cx="3317304" cy="1862048"/>
          </a:xfrm>
          <a:prstGeom prst="rect">
            <a:avLst/>
          </a:prstGeom>
          <a:noFill/>
        </p:spPr>
        <p:txBody>
          <a:bodyPr wrap="square" rtlCol="0">
            <a:spAutoFit/>
          </a:bodyPr>
          <a:lstStyle/>
          <a:p>
            <a:pPr>
              <a:spcAft>
                <a:spcPts val="600"/>
              </a:spcAft>
            </a:pPr>
            <a:r>
              <a:rPr lang="en-GB" sz="1600" dirty="0">
                <a:solidFill>
                  <a:schemeClr val="tx1">
                    <a:lumMod val="75000"/>
                    <a:lumOff val="25000"/>
                  </a:schemeClr>
                </a:solidFill>
                <a:latin typeface="CORESANSG-REGULAR" panose="020B0503030302020202" pitchFamily="34" charset="77"/>
              </a:rPr>
              <a:t>How will you know if</a:t>
            </a:r>
            <a:br>
              <a:rPr lang="en-GB" sz="1600" dirty="0">
                <a:solidFill>
                  <a:schemeClr val="tx1">
                    <a:lumMod val="75000"/>
                    <a:lumOff val="25000"/>
                  </a:schemeClr>
                </a:solidFill>
                <a:latin typeface="CORESANSG-REGULAR" panose="020B0503030302020202" pitchFamily="34" charset="77"/>
              </a:rPr>
            </a:br>
            <a:r>
              <a:rPr lang="en-GB" sz="1600" dirty="0">
                <a:solidFill>
                  <a:schemeClr val="tx1">
                    <a:lumMod val="75000"/>
                    <a:lumOff val="25000"/>
                  </a:schemeClr>
                </a:solidFill>
                <a:latin typeface="CORESANSG-REGULAR" panose="020B0503030302020202" pitchFamily="34" charset="77"/>
              </a:rPr>
              <a:t>your solution is successful? </a:t>
            </a:r>
          </a:p>
          <a:p>
            <a:pPr>
              <a:spcAft>
                <a:spcPts val="600"/>
              </a:spcAft>
            </a:pPr>
            <a:r>
              <a:rPr lang="en-GB" sz="1600" dirty="0">
                <a:solidFill>
                  <a:schemeClr val="tx1">
                    <a:lumMod val="75000"/>
                    <a:lumOff val="25000"/>
                  </a:schemeClr>
                </a:solidFill>
                <a:latin typeface="CORESANSG-REGULAR" panose="020B0503030302020202" pitchFamily="34" charset="77"/>
              </a:rPr>
              <a:t>How will you measure its </a:t>
            </a:r>
            <a:br>
              <a:rPr lang="en-GB" sz="1600" dirty="0">
                <a:solidFill>
                  <a:schemeClr val="tx1">
                    <a:lumMod val="75000"/>
                    <a:lumOff val="25000"/>
                  </a:schemeClr>
                </a:solidFill>
                <a:latin typeface="CORESANSG-REGULAR" panose="020B0503030302020202" pitchFamily="34" charset="77"/>
              </a:rPr>
            </a:br>
            <a:r>
              <a:rPr lang="en-GB" sz="1600" dirty="0">
                <a:solidFill>
                  <a:schemeClr val="tx1">
                    <a:lumMod val="75000"/>
                    <a:lumOff val="25000"/>
                  </a:schemeClr>
                </a:solidFill>
                <a:latin typeface="CORESANSG-REGULAR" panose="020B0503030302020202" pitchFamily="34" charset="77"/>
              </a:rPr>
              <a:t>impact in the short term? </a:t>
            </a:r>
          </a:p>
          <a:p>
            <a:pPr>
              <a:spcAft>
                <a:spcPts val="600"/>
              </a:spcAft>
            </a:pPr>
            <a:r>
              <a:rPr lang="en-GB" sz="1600" dirty="0">
                <a:solidFill>
                  <a:schemeClr val="tx1">
                    <a:lumMod val="75000"/>
                    <a:lumOff val="25000"/>
                  </a:schemeClr>
                </a:solidFill>
                <a:latin typeface="CORESANSG-REGULAR" panose="020B0503030302020202" pitchFamily="34" charset="77"/>
              </a:rPr>
              <a:t>How will you learn and iterate?</a:t>
            </a:r>
          </a:p>
          <a:p>
            <a:pPr>
              <a:spcAft>
                <a:spcPts val="600"/>
              </a:spcAft>
            </a:pPr>
            <a:endParaRPr lang="en-GB" sz="2000" dirty="0">
              <a:solidFill>
                <a:schemeClr val="tx1">
                  <a:lumMod val="75000"/>
                  <a:lumOff val="25000"/>
                </a:schemeClr>
              </a:solidFill>
              <a:latin typeface="CORESANSG-REGULAR" panose="020B0503030302020202" pitchFamily="34" charset="77"/>
            </a:endParaRPr>
          </a:p>
        </p:txBody>
      </p:sp>
      <p:sp>
        <p:nvSpPr>
          <p:cNvPr id="13" name="Shape 1701">
            <a:extLst>
              <a:ext uri="{FF2B5EF4-FFF2-40B4-BE49-F238E27FC236}">
                <a16:creationId xmlns:a16="http://schemas.microsoft.com/office/drawing/2014/main" id="{9800D34F-C9EE-744B-89AF-2E7930B09BC2}"/>
              </a:ext>
            </a:extLst>
          </p:cNvPr>
          <p:cNvSpPr>
            <a:spLocks noChangeArrowheads="1"/>
          </p:cNvSpPr>
          <p:nvPr/>
        </p:nvSpPr>
        <p:spPr bwMode="auto">
          <a:xfrm>
            <a:off x="4164495" y="2913202"/>
            <a:ext cx="2128138" cy="2128138"/>
          </a:xfrm>
          <a:prstGeom prst="ellipse">
            <a:avLst/>
          </a:prstGeom>
          <a:solidFill>
            <a:srgbClr val="00AEEF">
              <a:alpha val="87000"/>
            </a:srgbClr>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7200" dirty="0">
                <a:solidFill>
                  <a:srgbClr val="FFFFFF"/>
                </a:solidFill>
                <a:latin typeface="CoreSansG-Regular" panose="020B0503030302020202" pitchFamily="34" charset="77"/>
                <a:sym typeface="Lato" panose="020F0502020204030203" pitchFamily="34" charset="77"/>
              </a:rPr>
              <a:t>1</a:t>
            </a:r>
          </a:p>
        </p:txBody>
      </p:sp>
      <p:sp>
        <p:nvSpPr>
          <p:cNvPr id="15" name="Shape 1701">
            <a:extLst>
              <a:ext uri="{FF2B5EF4-FFF2-40B4-BE49-F238E27FC236}">
                <a16:creationId xmlns:a16="http://schemas.microsoft.com/office/drawing/2014/main" id="{B6AF247D-7DDA-B44B-A7F5-8D5191EF9B92}"/>
              </a:ext>
            </a:extLst>
          </p:cNvPr>
          <p:cNvSpPr>
            <a:spLocks noChangeArrowheads="1"/>
          </p:cNvSpPr>
          <p:nvPr/>
        </p:nvSpPr>
        <p:spPr bwMode="auto">
          <a:xfrm>
            <a:off x="5795660" y="2913202"/>
            <a:ext cx="2128138" cy="2128138"/>
          </a:xfrm>
          <a:prstGeom prst="ellipse">
            <a:avLst/>
          </a:prstGeom>
          <a:solidFill>
            <a:srgbClr val="62BB46">
              <a:alpha val="87000"/>
            </a:srgbClr>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7200" dirty="0">
                <a:solidFill>
                  <a:srgbClr val="FFFFFF"/>
                </a:solidFill>
                <a:latin typeface="CoreSansG-Regular" panose="020B0503030302020202" pitchFamily="34" charset="77"/>
                <a:sym typeface="Lato" panose="020F0502020204030203" pitchFamily="34" charset="77"/>
              </a:rPr>
              <a:t>2</a:t>
            </a:r>
          </a:p>
        </p:txBody>
      </p:sp>
      <p:cxnSp>
        <p:nvCxnSpPr>
          <p:cNvPr id="19" name="Straight Arrow Connector 18">
            <a:extLst>
              <a:ext uri="{FF2B5EF4-FFF2-40B4-BE49-F238E27FC236}">
                <a16:creationId xmlns:a16="http://schemas.microsoft.com/office/drawing/2014/main" id="{973DDE1E-C6FD-1E4B-B347-306EE227B3D2}"/>
              </a:ext>
            </a:extLst>
          </p:cNvPr>
          <p:cNvCxnSpPr>
            <a:cxnSpLocks/>
          </p:cNvCxnSpPr>
          <p:nvPr/>
        </p:nvCxnSpPr>
        <p:spPr>
          <a:xfrm>
            <a:off x="1383649" y="3209308"/>
            <a:ext cx="504704" cy="0"/>
          </a:xfrm>
          <a:prstGeom prst="straightConnector1">
            <a:avLst/>
          </a:prstGeom>
          <a:ln w="22225">
            <a:solidFill>
              <a:srgbClr val="00AEEF"/>
            </a:solidFill>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D9B85B6-5B74-1442-9AC1-9DADB1AEFF50}"/>
              </a:ext>
            </a:extLst>
          </p:cNvPr>
          <p:cNvCxnSpPr>
            <a:cxnSpLocks/>
          </p:cNvCxnSpPr>
          <p:nvPr/>
        </p:nvCxnSpPr>
        <p:spPr>
          <a:xfrm>
            <a:off x="8329330" y="3209308"/>
            <a:ext cx="504704" cy="0"/>
          </a:xfrm>
          <a:prstGeom prst="straightConnector1">
            <a:avLst/>
          </a:prstGeom>
          <a:ln w="22225">
            <a:solidFill>
              <a:srgbClr val="00AEEF"/>
            </a:solidFill>
            <a:headEnd type="none" w="med" len="sm"/>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9523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3CB5A-060D-4CF3-AE95-0963B5265894}"/>
              </a:ext>
            </a:extLst>
          </p:cNvPr>
          <p:cNvSpPr>
            <a:spLocks noGrp="1"/>
          </p:cNvSpPr>
          <p:nvPr>
            <p:ph type="title"/>
          </p:nvPr>
        </p:nvSpPr>
        <p:spPr>
          <a:xfrm>
            <a:off x="1192696" y="122991"/>
            <a:ext cx="10389704" cy="808616"/>
          </a:xfrm>
        </p:spPr>
        <p:txBody>
          <a:bodyPr>
            <a:noAutofit/>
          </a:bodyPr>
          <a:lstStyle/>
          <a:p>
            <a:r>
              <a:rPr lang="en-US" sz="2300" b="1" dirty="0">
                <a:latin typeface="Calibri" panose="020F0502020204030204" pitchFamily="34" charset="0"/>
                <a:cs typeface="Calibri" panose="020F0502020204030204" pitchFamily="34" charset="0"/>
              </a:rPr>
              <a:t>REFERENCE: Demonstrating Sustainability through a Theory of Change Framework</a:t>
            </a:r>
            <a:endParaRPr lang="LID4096" sz="2300" dirty="0"/>
          </a:p>
        </p:txBody>
      </p:sp>
      <p:pic>
        <p:nvPicPr>
          <p:cNvPr id="4" name="Picture 3" descr="A picture containing timeline&#10;&#10;Description automatically generated">
            <a:extLst>
              <a:ext uri="{FF2B5EF4-FFF2-40B4-BE49-F238E27FC236}">
                <a16:creationId xmlns:a16="http://schemas.microsoft.com/office/drawing/2014/main" id="{ACF28556-EF0E-C83A-1A64-395BC6FD26F6}"/>
              </a:ext>
            </a:extLst>
          </p:cNvPr>
          <p:cNvPicPr>
            <a:picLocks noChangeAspect="1"/>
          </p:cNvPicPr>
          <p:nvPr/>
        </p:nvPicPr>
        <p:blipFill>
          <a:blip r:embed="rId2"/>
          <a:stretch>
            <a:fillRect/>
          </a:stretch>
        </p:blipFill>
        <p:spPr>
          <a:xfrm>
            <a:off x="3188861" y="931607"/>
            <a:ext cx="6397373" cy="9081404"/>
          </a:xfrm>
          <a:prstGeom prst="rect">
            <a:avLst/>
          </a:prstGeom>
        </p:spPr>
      </p:pic>
    </p:spTree>
    <p:extLst>
      <p:ext uri="{BB962C8B-B14F-4D97-AF65-F5344CB8AC3E}">
        <p14:creationId xmlns:p14="http://schemas.microsoft.com/office/powerpoint/2010/main" val="1109216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descr="A group of people sitting around a table&#10;&#10;Description automatically generated with medium confidence">
            <a:extLst>
              <a:ext uri="{FF2B5EF4-FFF2-40B4-BE49-F238E27FC236}">
                <a16:creationId xmlns:a16="http://schemas.microsoft.com/office/drawing/2014/main" id="{FA6FBE70-5F8A-414F-A9AC-429F6E04A12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577" t="-56585" r="3759" b="13084"/>
          <a:stretch/>
        </p:blipFill>
        <p:spPr>
          <a:xfrm>
            <a:off x="959293" y="-8751967"/>
            <a:ext cx="10530239" cy="10530239"/>
          </a:xfrm>
          <a:prstGeom prst="ellipse">
            <a:avLst/>
          </a:prstGeom>
        </p:spPr>
      </p:pic>
      <p:sp>
        <p:nvSpPr>
          <p:cNvPr id="23" name="Text Placeholder 3"/>
          <p:cNvSpPr>
            <a:spLocks noGrp="1"/>
          </p:cNvSpPr>
          <p:nvPr>
            <p:ph type="body" sz="quarter" idx="4294967295"/>
          </p:nvPr>
        </p:nvSpPr>
        <p:spPr>
          <a:xfrm>
            <a:off x="1885951" y="413369"/>
            <a:ext cx="8676925" cy="435768"/>
          </a:xfrm>
        </p:spPr>
        <p:txBody>
          <a:bodyPr/>
          <a:lstStyle/>
          <a:p>
            <a:pPr marL="0" indent="0" algn="just">
              <a:spcBef>
                <a:spcPts val="600"/>
              </a:spcBef>
              <a:buNone/>
              <a:defRPr/>
            </a:pPr>
            <a:r>
              <a:rPr lang="en-US" sz="1800" i="1" dirty="0">
                <a:solidFill>
                  <a:prstClr val="white">
                    <a:lumMod val="50000"/>
                  </a:prstClr>
                </a:solidFill>
                <a:latin typeface="Calibri Light" panose="020F0302020204030204" pitchFamily="34" charset="0"/>
                <a:ea typeface="ＭＳ Ｐゴシック" charset="0"/>
                <a:cs typeface="Calibri Light" panose="020F0302020204030204" pitchFamily="34" charset="0"/>
              </a:rPr>
              <a:t> </a:t>
            </a:r>
          </a:p>
        </p:txBody>
      </p:sp>
      <p:sp>
        <p:nvSpPr>
          <p:cNvPr id="25" name="TextBox 24">
            <a:extLst>
              <a:ext uri="{FF2B5EF4-FFF2-40B4-BE49-F238E27FC236}">
                <a16:creationId xmlns:a16="http://schemas.microsoft.com/office/drawing/2014/main" id="{56565DAB-1B3E-CF42-8417-ADF45643427E}"/>
              </a:ext>
            </a:extLst>
          </p:cNvPr>
          <p:cNvSpPr txBox="1"/>
          <p:nvPr/>
        </p:nvSpPr>
        <p:spPr>
          <a:xfrm>
            <a:off x="4925275" y="4463325"/>
            <a:ext cx="2541343" cy="938719"/>
          </a:xfrm>
          <a:prstGeom prst="rect">
            <a:avLst/>
          </a:prstGeom>
          <a:noFill/>
        </p:spPr>
        <p:txBody>
          <a:bodyPr wrap="square" rtlCol="0">
            <a:spAutoFit/>
          </a:bodyPr>
          <a:lstStyle/>
          <a:p>
            <a:pPr algn="ctr">
              <a:spcAft>
                <a:spcPts val="600"/>
              </a:spcAft>
            </a:pPr>
            <a:r>
              <a:rPr lang="en-US" sz="1400" b="1" dirty="0">
                <a:solidFill>
                  <a:schemeClr val="tx1">
                    <a:lumMod val="75000"/>
                    <a:lumOff val="25000"/>
                  </a:schemeClr>
                </a:solidFill>
                <a:latin typeface="CORESANSG-REGULAR" panose="020B0503030302020202" pitchFamily="34" charset="77"/>
              </a:rPr>
              <a:t>Call to Action #2 Title</a:t>
            </a:r>
            <a:endParaRPr lang="en-PT" sz="1400" b="1">
              <a:solidFill>
                <a:schemeClr val="tx1">
                  <a:lumMod val="75000"/>
                  <a:lumOff val="25000"/>
                </a:schemeClr>
              </a:solidFill>
              <a:latin typeface="CORESANSG-REGULAR" panose="020B0503030302020202" pitchFamily="34" charset="77"/>
            </a:endParaRPr>
          </a:p>
          <a:p>
            <a:pPr algn="ctr">
              <a:spcAft>
                <a:spcPts val="600"/>
              </a:spcAft>
              <a:defRPr/>
            </a:pPr>
            <a:r>
              <a:rPr lang="en-US" sz="1200" dirty="0">
                <a:solidFill>
                  <a:schemeClr val="tx1">
                    <a:lumMod val="75000"/>
                    <a:lumOff val="25000"/>
                  </a:schemeClr>
                </a:solidFill>
                <a:latin typeface="CORESANSG-REGULAR" panose="020B0503030302020202" pitchFamily="34" charset="77"/>
                <a:cs typeface="Calibri Light" panose="020F0302020204030204" pitchFamily="34" charset="0"/>
              </a:rPr>
              <a:t>Share more about who the audience can support your innovation.</a:t>
            </a:r>
            <a:endParaRPr lang="en-PT" sz="1200" dirty="0">
              <a:solidFill>
                <a:schemeClr val="tx1">
                  <a:lumMod val="75000"/>
                  <a:lumOff val="25000"/>
                </a:schemeClr>
              </a:solidFill>
              <a:latin typeface="CORESANSG-REGULAR" panose="020B0503030302020202" pitchFamily="34" charset="77"/>
            </a:endParaRPr>
          </a:p>
        </p:txBody>
      </p:sp>
      <p:sp>
        <p:nvSpPr>
          <p:cNvPr id="30" name="Text Placeholder 2">
            <a:extLst>
              <a:ext uri="{FF2B5EF4-FFF2-40B4-BE49-F238E27FC236}">
                <a16:creationId xmlns:a16="http://schemas.microsoft.com/office/drawing/2014/main" id="{206F3B53-034B-6947-B611-BA08CCFF8D2C}"/>
              </a:ext>
            </a:extLst>
          </p:cNvPr>
          <p:cNvSpPr txBox="1">
            <a:spLocks/>
          </p:cNvSpPr>
          <p:nvPr/>
        </p:nvSpPr>
        <p:spPr>
          <a:xfrm>
            <a:off x="2602705" y="621013"/>
            <a:ext cx="6986587"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chemeClr val="bg1"/>
                </a:solidFill>
                <a:latin typeface="CORESANSG-REGULAR" panose="020B0503030302020202" pitchFamily="34" charset="77"/>
                <a:cs typeface="Calibri Light" panose="020F0302020204030204" pitchFamily="34" charset="0"/>
              </a:rPr>
              <a:t>Call to Action</a:t>
            </a:r>
            <a:endParaRPr lang="en-US" sz="3600" dirty="0">
              <a:solidFill>
                <a:schemeClr val="bg1"/>
              </a:solidFill>
              <a:latin typeface="CORESANSG-REGULAR" panose="020B0503030302020202" pitchFamily="34" charset="77"/>
              <a:cs typeface="Calibri Light" panose="020F0302020204030204" pitchFamily="34" charset="0"/>
            </a:endParaRPr>
          </a:p>
        </p:txBody>
      </p:sp>
      <p:sp>
        <p:nvSpPr>
          <p:cNvPr id="31" name="Text Placeholder 3">
            <a:extLst>
              <a:ext uri="{FF2B5EF4-FFF2-40B4-BE49-F238E27FC236}">
                <a16:creationId xmlns:a16="http://schemas.microsoft.com/office/drawing/2014/main" id="{6E38F18A-8164-6448-A02D-F909FA7858A2}"/>
              </a:ext>
            </a:extLst>
          </p:cNvPr>
          <p:cNvSpPr txBox="1">
            <a:spLocks/>
          </p:cNvSpPr>
          <p:nvPr/>
        </p:nvSpPr>
        <p:spPr>
          <a:xfrm>
            <a:off x="1757537" y="2035968"/>
            <a:ext cx="8676925" cy="435768"/>
          </a:xfrm>
        </p:spPr>
        <p:txBody>
          <a:bodyP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rgbClr val="7F7F7F"/>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lang="en-US" sz="1800" dirty="0">
                <a:solidFill>
                  <a:srgbClr val="42BEF3"/>
                </a:solidFill>
                <a:latin typeface="CORESANSG-REGULAR" panose="020B0503030302020202" pitchFamily="34" charset="77"/>
                <a:ea typeface="ＭＳ Ｐゴシック" charset="0"/>
                <a:cs typeface="Calibri Light" panose="020F0302020204030204" pitchFamily="34" charset="0"/>
              </a:rPr>
              <a:t>What support do you need?</a:t>
            </a:r>
          </a:p>
        </p:txBody>
      </p:sp>
      <p:sp>
        <p:nvSpPr>
          <p:cNvPr id="32" name="TextBox 31">
            <a:extLst>
              <a:ext uri="{FF2B5EF4-FFF2-40B4-BE49-F238E27FC236}">
                <a16:creationId xmlns:a16="http://schemas.microsoft.com/office/drawing/2014/main" id="{A5936420-DE49-F94E-908B-0F8387018CF6}"/>
              </a:ext>
            </a:extLst>
          </p:cNvPr>
          <p:cNvSpPr txBox="1"/>
          <p:nvPr/>
        </p:nvSpPr>
        <p:spPr>
          <a:xfrm>
            <a:off x="1606751" y="2397024"/>
            <a:ext cx="9178393" cy="584775"/>
          </a:xfrm>
          <a:prstGeom prst="rect">
            <a:avLst/>
          </a:prstGeom>
          <a:noFill/>
        </p:spPr>
        <p:txBody>
          <a:bodyPr wrap="square" rtlCol="0">
            <a:noAutofit/>
          </a:bodyPr>
          <a:lstStyle/>
          <a:p>
            <a:pPr algn="ctr">
              <a:lnSpc>
                <a:spcPts val="2400"/>
              </a:lnSpc>
            </a:pPr>
            <a:r>
              <a:rPr lang="en-US" sz="1400" dirty="0">
                <a:solidFill>
                  <a:schemeClr val="tx1">
                    <a:lumMod val="75000"/>
                    <a:lumOff val="25000"/>
                  </a:schemeClr>
                </a:solidFill>
                <a:latin typeface="CORESANSG-REGULAR" panose="020B0503030302020202" pitchFamily="34" charset="77"/>
                <a:cs typeface="Calibri" panose="020F0502020204030204" pitchFamily="34" charset="0"/>
              </a:rPr>
              <a:t>Reflect on what support you need and how the audience can help. </a:t>
            </a:r>
          </a:p>
          <a:p>
            <a:pPr algn="ctr">
              <a:lnSpc>
                <a:spcPts val="2400"/>
              </a:lnSpc>
            </a:pPr>
            <a:r>
              <a:rPr lang="en-US" sz="1400" b="1" dirty="0">
                <a:solidFill>
                  <a:schemeClr val="tx1">
                    <a:lumMod val="75000"/>
                    <a:lumOff val="25000"/>
                  </a:schemeClr>
                </a:solidFill>
                <a:latin typeface="CORESANSG-REGULAR" panose="020B0503030302020202" pitchFamily="34" charset="77"/>
                <a:cs typeface="Calibri" panose="020F0502020204030204" pitchFamily="34" charset="0"/>
              </a:rPr>
              <a:t>Then, write your script in the presenter notes section below.</a:t>
            </a:r>
          </a:p>
          <a:p>
            <a:pPr algn="ctr">
              <a:lnSpc>
                <a:spcPts val="2400"/>
              </a:lnSpc>
              <a:spcAft>
                <a:spcPts val="300"/>
              </a:spcAft>
              <a:defRPr/>
            </a:pPr>
            <a:endParaRPr lang="en-US" sz="1600" dirty="0">
              <a:solidFill>
                <a:schemeClr val="tx1">
                  <a:lumMod val="75000"/>
                  <a:lumOff val="25000"/>
                </a:schemeClr>
              </a:solidFill>
              <a:latin typeface="CORESANSG-REGULAR" panose="020B0503030302020202" pitchFamily="34" charset="77"/>
              <a:cs typeface="Calibri Light" panose="020F0302020204030204" pitchFamily="34" charset="0"/>
            </a:endParaRPr>
          </a:p>
          <a:p>
            <a:pPr algn="ctr">
              <a:lnSpc>
                <a:spcPts val="2400"/>
              </a:lnSpc>
              <a:spcAft>
                <a:spcPts val="300"/>
              </a:spcAft>
              <a:defRPr/>
            </a:pPr>
            <a:endParaRPr lang="en-US" sz="1600" dirty="0">
              <a:solidFill>
                <a:schemeClr val="tx1">
                  <a:lumMod val="75000"/>
                  <a:lumOff val="25000"/>
                </a:schemeClr>
              </a:solidFill>
              <a:latin typeface="CORESANSG-REGULAR" panose="020B0503030302020202" pitchFamily="34" charset="77"/>
              <a:cs typeface="Calibri Light" panose="020F0302020204030204" pitchFamily="34" charset="0"/>
            </a:endParaRPr>
          </a:p>
        </p:txBody>
      </p:sp>
      <p:sp>
        <p:nvSpPr>
          <p:cNvPr id="33" name="TextBox 32">
            <a:extLst>
              <a:ext uri="{FF2B5EF4-FFF2-40B4-BE49-F238E27FC236}">
                <a16:creationId xmlns:a16="http://schemas.microsoft.com/office/drawing/2014/main" id="{2F457C3F-2462-FD49-888E-49143527BE1F}"/>
              </a:ext>
            </a:extLst>
          </p:cNvPr>
          <p:cNvSpPr txBox="1"/>
          <p:nvPr/>
        </p:nvSpPr>
        <p:spPr>
          <a:xfrm>
            <a:off x="409767" y="6248046"/>
            <a:ext cx="10906124" cy="1045927"/>
          </a:xfrm>
          <a:prstGeom prst="rect">
            <a:avLst/>
          </a:prstGeom>
          <a:noFill/>
        </p:spPr>
        <p:txBody>
          <a:bodyPr wrap="square">
            <a:spAutoFit/>
          </a:bodyPr>
          <a:lstStyle/>
          <a:p>
            <a:pPr>
              <a:lnSpc>
                <a:spcPts val="2400"/>
              </a:lnSpc>
              <a:spcAft>
                <a:spcPts val="300"/>
              </a:spcAft>
              <a:defRPr/>
            </a:pP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Suggested time: 1 minute | The slide you present to your audience for the</a:t>
            </a:r>
            <a:r>
              <a:rPr lang="en-US" sz="1000" b="1" dirty="0">
                <a:solidFill>
                  <a:schemeClr val="tx1">
                    <a:lumMod val="75000"/>
                    <a:lumOff val="25000"/>
                  </a:schemeClr>
                </a:solidFill>
                <a:latin typeface="CORESANSG-REGULAR" panose="020B0503030302020202" pitchFamily="34" charset="77"/>
                <a:cs typeface="Calibri Light" panose="020F0302020204030204" pitchFamily="34" charset="0"/>
              </a:rPr>
              <a:t> Call to Action </a:t>
            </a: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should</a:t>
            </a:r>
            <a:r>
              <a:rPr lang="en-US" sz="1000" b="1" dirty="0">
                <a:solidFill>
                  <a:schemeClr val="tx1">
                    <a:lumMod val="75000"/>
                    <a:lumOff val="25000"/>
                  </a:schemeClr>
                </a:solidFill>
                <a:latin typeface="CORESANSG-REGULAR" panose="020B0503030302020202" pitchFamily="34" charset="77"/>
                <a:cs typeface="Calibri Light" panose="020F0302020204030204" pitchFamily="34" charset="0"/>
              </a:rPr>
              <a:t> </a:t>
            </a: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include</a:t>
            </a:r>
            <a:r>
              <a:rPr lang="en-US" sz="1000" b="1" dirty="0">
                <a:solidFill>
                  <a:schemeClr val="tx1">
                    <a:lumMod val="75000"/>
                    <a:lumOff val="25000"/>
                  </a:schemeClr>
                </a:solidFill>
                <a:latin typeface="CORESANSG-REGULAR" panose="020B0503030302020202" pitchFamily="34" charset="77"/>
                <a:cs typeface="Calibri Light" panose="020F0302020204030204" pitchFamily="34" charset="0"/>
              </a:rPr>
              <a:t> </a:t>
            </a: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pictures</a:t>
            </a:r>
            <a:r>
              <a:rPr lang="en-US" sz="1000" b="1" dirty="0">
                <a:solidFill>
                  <a:schemeClr val="tx1">
                    <a:lumMod val="75000"/>
                    <a:lumOff val="25000"/>
                  </a:schemeClr>
                </a:solidFill>
                <a:latin typeface="CORESANSG-REGULAR" panose="020B0503030302020202" pitchFamily="34" charset="77"/>
                <a:cs typeface="Calibri Light" panose="020F0302020204030204" pitchFamily="34" charset="0"/>
              </a:rPr>
              <a:t> </a:t>
            </a: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of</a:t>
            </a:r>
            <a:r>
              <a:rPr lang="en-US" sz="1000" b="1" dirty="0">
                <a:solidFill>
                  <a:schemeClr val="tx1">
                    <a:lumMod val="75000"/>
                    <a:lumOff val="25000"/>
                  </a:schemeClr>
                </a:solidFill>
                <a:latin typeface="CORESANSG-REGULAR" panose="020B0503030302020202" pitchFamily="34" charset="77"/>
                <a:cs typeface="Calibri Light" panose="020F0302020204030204" pitchFamily="34" charset="0"/>
              </a:rPr>
              <a:t> </a:t>
            </a: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your</a:t>
            </a:r>
            <a:r>
              <a:rPr lang="en-US" sz="1000" b="1" dirty="0">
                <a:solidFill>
                  <a:schemeClr val="tx1">
                    <a:lumMod val="75000"/>
                    <a:lumOff val="25000"/>
                  </a:schemeClr>
                </a:solidFill>
                <a:latin typeface="CORESANSG-REGULAR" panose="020B0503030302020202" pitchFamily="34" charset="77"/>
                <a:cs typeface="Calibri Light" panose="020F0302020204030204" pitchFamily="34" charset="0"/>
              </a:rPr>
              <a:t> </a:t>
            </a: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students</a:t>
            </a:r>
            <a:r>
              <a:rPr lang="en-US" sz="1000" b="1" dirty="0">
                <a:solidFill>
                  <a:schemeClr val="tx1">
                    <a:lumMod val="75000"/>
                    <a:lumOff val="25000"/>
                  </a:schemeClr>
                </a:solidFill>
                <a:latin typeface="CORESANSG-REGULAR" panose="020B0503030302020202" pitchFamily="34" charset="77"/>
                <a:cs typeface="Calibri Light" panose="020F0302020204030204" pitchFamily="34" charset="0"/>
              </a:rPr>
              <a:t>.</a:t>
            </a:r>
          </a:p>
          <a:p>
            <a:pPr>
              <a:lnSpc>
                <a:spcPts val="2400"/>
              </a:lnSpc>
              <a:spcAft>
                <a:spcPts val="300"/>
              </a:spcAft>
              <a:defRPr/>
            </a:pPr>
            <a:endParaRPr lang="en-US" sz="1000" dirty="0">
              <a:solidFill>
                <a:schemeClr val="tx1">
                  <a:lumMod val="75000"/>
                  <a:lumOff val="25000"/>
                </a:schemeClr>
              </a:solidFill>
              <a:latin typeface="CORESANSG-REGULAR" panose="020B0503030302020202" pitchFamily="34" charset="77"/>
              <a:cs typeface="Calibri Light" panose="020F0302020204030204" pitchFamily="34" charset="0"/>
            </a:endParaRPr>
          </a:p>
          <a:p>
            <a:pPr>
              <a:lnSpc>
                <a:spcPts val="2400"/>
              </a:lnSpc>
              <a:spcAft>
                <a:spcPts val="300"/>
              </a:spcAft>
              <a:defRPr/>
            </a:pPr>
            <a:endParaRPr lang="en-US" sz="1000" dirty="0">
              <a:solidFill>
                <a:schemeClr val="tx1">
                  <a:lumMod val="75000"/>
                  <a:lumOff val="25000"/>
                </a:schemeClr>
              </a:solidFill>
              <a:latin typeface="CORESANSG-REGULAR" panose="020B0503030302020202" pitchFamily="34" charset="77"/>
              <a:cs typeface="Calibri Light" panose="020F0302020204030204" pitchFamily="34" charset="0"/>
            </a:endParaRPr>
          </a:p>
        </p:txBody>
      </p:sp>
      <p:cxnSp>
        <p:nvCxnSpPr>
          <p:cNvPr id="35" name="Straight Connector 34">
            <a:extLst>
              <a:ext uri="{FF2B5EF4-FFF2-40B4-BE49-F238E27FC236}">
                <a16:creationId xmlns:a16="http://schemas.microsoft.com/office/drawing/2014/main" id="{41E3A6B7-9128-AD44-ACE2-99508F002685}"/>
              </a:ext>
            </a:extLst>
          </p:cNvPr>
          <p:cNvCxnSpPr>
            <a:cxnSpLocks/>
          </p:cNvCxnSpPr>
          <p:nvPr/>
        </p:nvCxnSpPr>
        <p:spPr>
          <a:xfrm>
            <a:off x="409767" y="6150298"/>
            <a:ext cx="11493598"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EFA7F37-1F5E-6642-9E89-B32E496ADCA5}"/>
              </a:ext>
            </a:extLst>
          </p:cNvPr>
          <p:cNvSpPr txBox="1"/>
          <p:nvPr/>
        </p:nvSpPr>
        <p:spPr>
          <a:xfrm>
            <a:off x="1417226" y="4350426"/>
            <a:ext cx="2541343" cy="938719"/>
          </a:xfrm>
          <a:prstGeom prst="rect">
            <a:avLst/>
          </a:prstGeom>
          <a:noFill/>
        </p:spPr>
        <p:txBody>
          <a:bodyPr wrap="square" rtlCol="0">
            <a:spAutoFit/>
          </a:bodyPr>
          <a:lstStyle/>
          <a:p>
            <a:pPr algn="ctr">
              <a:spcAft>
                <a:spcPts val="600"/>
              </a:spcAft>
            </a:pPr>
            <a:r>
              <a:rPr lang="en-US" sz="1400" b="1" dirty="0">
                <a:solidFill>
                  <a:schemeClr val="tx1">
                    <a:lumMod val="75000"/>
                    <a:lumOff val="25000"/>
                  </a:schemeClr>
                </a:solidFill>
                <a:latin typeface="CORESANSG-REGULAR" panose="020B0503030302020202" pitchFamily="34" charset="77"/>
              </a:rPr>
              <a:t>Call to Action #1 Title</a:t>
            </a:r>
            <a:endParaRPr lang="en-PT" sz="1400" b="1" dirty="0">
              <a:solidFill>
                <a:schemeClr val="tx1">
                  <a:lumMod val="75000"/>
                  <a:lumOff val="25000"/>
                </a:schemeClr>
              </a:solidFill>
              <a:latin typeface="CORESANSG-REGULAR" panose="020B0503030302020202" pitchFamily="34" charset="77"/>
            </a:endParaRPr>
          </a:p>
          <a:p>
            <a:pPr algn="ctr">
              <a:spcAft>
                <a:spcPts val="600"/>
              </a:spcAft>
              <a:defRPr/>
            </a:pPr>
            <a:r>
              <a:rPr lang="en-US" sz="1200" dirty="0">
                <a:solidFill>
                  <a:schemeClr val="tx1">
                    <a:lumMod val="75000"/>
                    <a:lumOff val="25000"/>
                  </a:schemeClr>
                </a:solidFill>
                <a:latin typeface="CORESANSG-REGULAR" panose="020B0503030302020202" pitchFamily="34" charset="77"/>
                <a:cs typeface="Calibri Light" panose="020F0302020204030204" pitchFamily="34" charset="0"/>
              </a:rPr>
              <a:t>Share more about who the audience can support your innovation.</a:t>
            </a:r>
            <a:endParaRPr lang="en-PT" sz="1600" dirty="0">
              <a:solidFill>
                <a:schemeClr val="tx1">
                  <a:lumMod val="75000"/>
                  <a:lumOff val="25000"/>
                </a:schemeClr>
              </a:solidFill>
              <a:latin typeface="CORESANSG-REGULAR" panose="020B0503030302020202" pitchFamily="34" charset="77"/>
            </a:endParaRPr>
          </a:p>
        </p:txBody>
      </p:sp>
      <p:sp>
        <p:nvSpPr>
          <p:cNvPr id="55" name="Shape 1701">
            <a:extLst>
              <a:ext uri="{FF2B5EF4-FFF2-40B4-BE49-F238E27FC236}">
                <a16:creationId xmlns:a16="http://schemas.microsoft.com/office/drawing/2014/main" id="{CDB5E1EE-1B9E-2242-B682-63B5A5400C3B}"/>
              </a:ext>
            </a:extLst>
          </p:cNvPr>
          <p:cNvSpPr>
            <a:spLocks noChangeArrowheads="1"/>
          </p:cNvSpPr>
          <p:nvPr/>
        </p:nvSpPr>
        <p:spPr bwMode="auto">
          <a:xfrm>
            <a:off x="2246707" y="3333931"/>
            <a:ext cx="927158" cy="927158"/>
          </a:xfrm>
          <a:prstGeom prst="ellipse">
            <a:avLst/>
          </a:pr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1</a:t>
            </a:r>
          </a:p>
        </p:txBody>
      </p:sp>
      <p:sp>
        <p:nvSpPr>
          <p:cNvPr id="57" name="Shape 1701">
            <a:extLst>
              <a:ext uri="{FF2B5EF4-FFF2-40B4-BE49-F238E27FC236}">
                <a16:creationId xmlns:a16="http://schemas.microsoft.com/office/drawing/2014/main" id="{626177AE-418F-BB47-AC7D-6C02088BDBD6}"/>
              </a:ext>
            </a:extLst>
          </p:cNvPr>
          <p:cNvSpPr>
            <a:spLocks noChangeArrowheads="1"/>
          </p:cNvSpPr>
          <p:nvPr/>
        </p:nvSpPr>
        <p:spPr bwMode="auto">
          <a:xfrm>
            <a:off x="5732369" y="3333931"/>
            <a:ext cx="927158" cy="927158"/>
          </a:xfrm>
          <a:prstGeom prst="ellipse">
            <a:avLst/>
          </a:prstGeom>
          <a:solidFill>
            <a:srgbClr val="FDB913"/>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2</a:t>
            </a:r>
          </a:p>
        </p:txBody>
      </p:sp>
      <p:sp>
        <p:nvSpPr>
          <p:cNvPr id="58" name="Shape 1701">
            <a:extLst>
              <a:ext uri="{FF2B5EF4-FFF2-40B4-BE49-F238E27FC236}">
                <a16:creationId xmlns:a16="http://schemas.microsoft.com/office/drawing/2014/main" id="{9B541A69-F013-0848-BBB2-A3A29139EAF6}"/>
              </a:ext>
            </a:extLst>
          </p:cNvPr>
          <p:cNvSpPr>
            <a:spLocks noChangeArrowheads="1"/>
          </p:cNvSpPr>
          <p:nvPr/>
        </p:nvSpPr>
        <p:spPr bwMode="auto">
          <a:xfrm>
            <a:off x="9110012" y="3333931"/>
            <a:ext cx="927158" cy="927158"/>
          </a:xfrm>
          <a:prstGeom prst="ellipse">
            <a:avLst/>
          </a:prstGeom>
          <a:solidFill>
            <a:srgbClr val="62BB46"/>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3</a:t>
            </a:r>
          </a:p>
        </p:txBody>
      </p:sp>
      <p:sp>
        <p:nvSpPr>
          <p:cNvPr id="26" name="TextBox 25">
            <a:extLst>
              <a:ext uri="{FF2B5EF4-FFF2-40B4-BE49-F238E27FC236}">
                <a16:creationId xmlns:a16="http://schemas.microsoft.com/office/drawing/2014/main" id="{0E8DC08F-DB1C-BE4C-A6B2-3DA88F5897E0}"/>
              </a:ext>
            </a:extLst>
          </p:cNvPr>
          <p:cNvSpPr txBox="1"/>
          <p:nvPr/>
        </p:nvSpPr>
        <p:spPr>
          <a:xfrm>
            <a:off x="8390492" y="4450453"/>
            <a:ext cx="2370495" cy="938719"/>
          </a:xfrm>
          <a:prstGeom prst="rect">
            <a:avLst/>
          </a:prstGeom>
          <a:noFill/>
        </p:spPr>
        <p:txBody>
          <a:bodyPr wrap="square" rtlCol="0">
            <a:spAutoFit/>
          </a:bodyPr>
          <a:lstStyle/>
          <a:p>
            <a:pPr algn="ctr">
              <a:spcAft>
                <a:spcPts val="600"/>
              </a:spcAft>
            </a:pPr>
            <a:r>
              <a:rPr lang="en-US" sz="1400" b="1" dirty="0">
                <a:solidFill>
                  <a:schemeClr val="tx1">
                    <a:lumMod val="75000"/>
                    <a:lumOff val="25000"/>
                  </a:schemeClr>
                </a:solidFill>
                <a:latin typeface="CORESANSG-REGULAR" panose="020B0503030302020202" pitchFamily="34" charset="77"/>
              </a:rPr>
              <a:t>Call to Action #3 Title</a:t>
            </a:r>
            <a:endParaRPr lang="en-PT" sz="1400" b="1">
              <a:solidFill>
                <a:schemeClr val="tx1">
                  <a:lumMod val="75000"/>
                  <a:lumOff val="25000"/>
                </a:schemeClr>
              </a:solidFill>
              <a:latin typeface="CORESANSG-REGULAR" panose="020B0503030302020202" pitchFamily="34" charset="77"/>
            </a:endParaRPr>
          </a:p>
          <a:p>
            <a:pPr algn="ctr">
              <a:spcAft>
                <a:spcPts val="600"/>
              </a:spcAft>
              <a:defRPr/>
            </a:pPr>
            <a:r>
              <a:rPr lang="en-US" sz="1200" dirty="0">
                <a:solidFill>
                  <a:schemeClr val="tx1">
                    <a:lumMod val="75000"/>
                    <a:lumOff val="25000"/>
                  </a:schemeClr>
                </a:solidFill>
                <a:latin typeface="CORESANSG-REGULAR" panose="020B0503030302020202" pitchFamily="34" charset="77"/>
                <a:cs typeface="Calibri Light" panose="020F0302020204030204" pitchFamily="34" charset="0"/>
              </a:rPr>
              <a:t>Share more about who the audience can support your innovation.</a:t>
            </a:r>
            <a:endParaRPr lang="en-PT" sz="1200" dirty="0">
              <a:solidFill>
                <a:schemeClr val="tx1">
                  <a:lumMod val="75000"/>
                  <a:lumOff val="25000"/>
                </a:schemeClr>
              </a:solidFill>
              <a:latin typeface="CORESANSG-REGULAR" panose="020B0503030302020202" pitchFamily="34" charset="77"/>
            </a:endParaRPr>
          </a:p>
        </p:txBody>
      </p:sp>
      <p:cxnSp>
        <p:nvCxnSpPr>
          <p:cNvPr id="73" name="Straight Connector 72">
            <a:extLst>
              <a:ext uri="{FF2B5EF4-FFF2-40B4-BE49-F238E27FC236}">
                <a16:creationId xmlns:a16="http://schemas.microsoft.com/office/drawing/2014/main" id="{CBF18FBB-D1FB-C74A-8753-948A84BA51C4}"/>
              </a:ext>
            </a:extLst>
          </p:cNvPr>
          <p:cNvCxnSpPr>
            <a:cxnSpLocks/>
          </p:cNvCxnSpPr>
          <p:nvPr/>
        </p:nvCxnSpPr>
        <p:spPr>
          <a:xfrm>
            <a:off x="4380271" y="3711678"/>
            <a:ext cx="0" cy="1423219"/>
          </a:xfrm>
          <a:prstGeom prst="line">
            <a:avLst/>
          </a:prstGeom>
          <a:ln w="22225">
            <a:solidFill>
              <a:srgbClr val="00AEEF"/>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2C986A3-E356-364A-9893-6F0EAAEADE12}"/>
              </a:ext>
            </a:extLst>
          </p:cNvPr>
          <p:cNvCxnSpPr>
            <a:cxnSpLocks/>
          </p:cNvCxnSpPr>
          <p:nvPr/>
        </p:nvCxnSpPr>
        <p:spPr>
          <a:xfrm>
            <a:off x="8101780" y="3711678"/>
            <a:ext cx="0" cy="1423219"/>
          </a:xfrm>
          <a:prstGeom prst="line">
            <a:avLst/>
          </a:prstGeom>
          <a:ln w="22225">
            <a:solidFill>
              <a:srgbClr val="00AE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472742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4D2CE3C-181E-B94F-B661-CA57C037AEAF}"/>
              </a:ext>
            </a:extLst>
          </p:cNvPr>
          <p:cNvSpPr/>
          <p:nvPr/>
        </p:nvSpPr>
        <p:spPr>
          <a:xfrm>
            <a:off x="0" y="1785069"/>
            <a:ext cx="12191999" cy="4365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4" name="TextBox 3">
            <a:extLst>
              <a:ext uri="{FF2B5EF4-FFF2-40B4-BE49-F238E27FC236}">
                <a16:creationId xmlns:a16="http://schemas.microsoft.com/office/drawing/2014/main" id="{A9D17165-3B47-49E5-BFB9-D925BAE9994C}"/>
              </a:ext>
            </a:extLst>
          </p:cNvPr>
          <p:cNvSpPr txBox="1"/>
          <p:nvPr/>
        </p:nvSpPr>
        <p:spPr>
          <a:xfrm>
            <a:off x="6459879" y="2150201"/>
            <a:ext cx="4666316" cy="745591"/>
          </a:xfrm>
          <a:prstGeom prst="rect">
            <a:avLst/>
          </a:prstGeom>
          <a:noFill/>
        </p:spPr>
        <p:txBody>
          <a:bodyPr wrap="square" rtlCol="0">
            <a:noAutofit/>
          </a:bodyPr>
          <a:lstStyle/>
          <a:p>
            <a:pPr marL="285750" indent="-285750">
              <a:buFont typeface="Arial" panose="020B0604020202020204" pitchFamily="34" charset="0"/>
              <a:buChar char="•"/>
              <a:defRPr/>
            </a:pPr>
            <a:r>
              <a:rPr lang="en-US" sz="1600" dirty="0">
                <a:solidFill>
                  <a:schemeClr val="tx1">
                    <a:lumMod val="75000"/>
                    <a:lumOff val="25000"/>
                  </a:schemeClr>
                </a:solidFill>
                <a:latin typeface="CORESANSG-REGULAR" panose="020B0503030302020202" pitchFamily="34" charset="77"/>
                <a:cs typeface="Calibri Light" panose="020F0302020204030204" pitchFamily="34" charset="0"/>
              </a:rPr>
              <a:t>What is possible for your school if your innovation succeeds?</a:t>
            </a:r>
          </a:p>
          <a:p>
            <a:pPr marL="285750" indent="-285750">
              <a:buFont typeface="Arial" panose="020B0604020202020204" pitchFamily="34" charset="0"/>
              <a:buChar char="•"/>
              <a:defRPr/>
            </a:pPr>
            <a:endParaRPr lang="en-US" sz="1600" dirty="0">
              <a:solidFill>
                <a:schemeClr val="tx1">
                  <a:lumMod val="75000"/>
                  <a:lumOff val="25000"/>
                </a:schemeClr>
              </a:solidFill>
              <a:latin typeface="CORESANSG-REGULAR" panose="020B0503030302020202" pitchFamily="34" charset="77"/>
              <a:cs typeface="Calibri Light" panose="020F0302020204030204" pitchFamily="34" charset="0"/>
            </a:endParaRPr>
          </a:p>
          <a:p>
            <a:pPr marL="285750" indent="-285750">
              <a:buFont typeface="Arial" panose="020B0604020202020204" pitchFamily="34" charset="0"/>
              <a:buChar char="•"/>
              <a:defRPr/>
            </a:pPr>
            <a:r>
              <a:rPr lang="en-US" sz="1600" dirty="0">
                <a:solidFill>
                  <a:schemeClr val="tx1">
                    <a:lumMod val="75000"/>
                    <a:lumOff val="25000"/>
                  </a:schemeClr>
                </a:solidFill>
                <a:latin typeface="CORESANSG-REGULAR" panose="020B0503030302020202" pitchFamily="34" charset="77"/>
                <a:cs typeface="Calibri Light" panose="020F0302020204030204" pitchFamily="34" charset="0"/>
              </a:rPr>
              <a:t>What is possible for your students if your innovation </a:t>
            </a:r>
            <a:r>
              <a:rPr lang="en-US" sz="1600">
                <a:solidFill>
                  <a:schemeClr val="tx1">
                    <a:lumMod val="75000"/>
                    <a:lumOff val="25000"/>
                  </a:schemeClr>
                </a:solidFill>
                <a:latin typeface="CORESANSG-REGULAR" panose="020B0503030302020202" pitchFamily="34" charset="77"/>
                <a:cs typeface="Calibri Light" panose="020F0302020204030204" pitchFamily="34" charset="0"/>
              </a:rPr>
              <a:t>succeeds?</a:t>
            </a:r>
          </a:p>
          <a:p>
            <a:pPr>
              <a:defRPr/>
            </a:pPr>
            <a:endParaRPr lang="en-US" sz="1600" dirty="0">
              <a:solidFill>
                <a:schemeClr val="tx1">
                  <a:lumMod val="75000"/>
                  <a:lumOff val="25000"/>
                </a:schemeClr>
              </a:solidFill>
              <a:latin typeface="CORESANSG-REGULAR" panose="020B0503030302020202" pitchFamily="34" charset="77"/>
              <a:cs typeface="Calibri Light" panose="020F0302020204030204" pitchFamily="34" charset="0"/>
            </a:endParaRPr>
          </a:p>
        </p:txBody>
      </p:sp>
      <p:sp>
        <p:nvSpPr>
          <p:cNvPr id="5" name="TextBox 4">
            <a:extLst>
              <a:ext uri="{FF2B5EF4-FFF2-40B4-BE49-F238E27FC236}">
                <a16:creationId xmlns:a16="http://schemas.microsoft.com/office/drawing/2014/main" id="{30E55D85-4385-964B-8F81-EB77471C418E}"/>
              </a:ext>
            </a:extLst>
          </p:cNvPr>
          <p:cNvSpPr txBox="1"/>
          <p:nvPr/>
        </p:nvSpPr>
        <p:spPr>
          <a:xfrm>
            <a:off x="11900452" y="1431235"/>
            <a:ext cx="237566" cy="369332"/>
          </a:xfrm>
          <a:prstGeom prst="rect">
            <a:avLst/>
          </a:prstGeom>
          <a:noFill/>
        </p:spPr>
        <p:txBody>
          <a:bodyPr wrap="none" rtlCol="0">
            <a:spAutoFit/>
          </a:bodyPr>
          <a:lstStyle/>
          <a:p>
            <a:r>
              <a:rPr lang="en-PT" dirty="0"/>
              <a:t> </a:t>
            </a:r>
          </a:p>
        </p:txBody>
      </p:sp>
      <p:cxnSp>
        <p:nvCxnSpPr>
          <p:cNvPr id="15" name="Straight Connector 14">
            <a:extLst>
              <a:ext uri="{FF2B5EF4-FFF2-40B4-BE49-F238E27FC236}">
                <a16:creationId xmlns:a16="http://schemas.microsoft.com/office/drawing/2014/main" id="{33D3FE7C-0D8D-3242-881A-B114ECDBA5F7}"/>
              </a:ext>
            </a:extLst>
          </p:cNvPr>
          <p:cNvCxnSpPr>
            <a:cxnSpLocks/>
          </p:cNvCxnSpPr>
          <p:nvPr/>
        </p:nvCxnSpPr>
        <p:spPr>
          <a:xfrm>
            <a:off x="409767" y="6150298"/>
            <a:ext cx="11493598"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809DF27D-B593-1942-BA58-B9A2FB726DC1}"/>
              </a:ext>
            </a:extLst>
          </p:cNvPr>
          <p:cNvSpPr txBox="1">
            <a:spLocks/>
          </p:cNvSpPr>
          <p:nvPr/>
        </p:nvSpPr>
        <p:spPr>
          <a:xfrm>
            <a:off x="2602706" y="527276"/>
            <a:ext cx="6986587"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00AEEF"/>
                </a:solidFill>
                <a:latin typeface="CORESANSG-REGULAR" panose="020B0503030302020202" pitchFamily="34" charset="77"/>
                <a:cs typeface="Calibri Light" panose="020F0302020204030204" pitchFamily="34" charset="0"/>
              </a:rPr>
              <a:t>The Closing</a:t>
            </a:r>
          </a:p>
        </p:txBody>
      </p:sp>
      <p:sp>
        <p:nvSpPr>
          <p:cNvPr id="26" name="Text Placeholder 3">
            <a:extLst>
              <a:ext uri="{FF2B5EF4-FFF2-40B4-BE49-F238E27FC236}">
                <a16:creationId xmlns:a16="http://schemas.microsoft.com/office/drawing/2014/main" id="{A109DEC8-0713-E74D-B3B2-1D4C93BEE5F8}"/>
              </a:ext>
            </a:extLst>
          </p:cNvPr>
          <p:cNvSpPr txBox="1">
            <a:spLocks/>
          </p:cNvSpPr>
          <p:nvPr/>
        </p:nvSpPr>
        <p:spPr>
          <a:xfrm>
            <a:off x="1757537" y="1095680"/>
            <a:ext cx="8676925" cy="435768"/>
          </a:xfrm>
        </p:spPr>
        <p:txBody>
          <a:bodyP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rgbClr val="7F7F7F"/>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lang="en-US" sz="1800" dirty="0">
                <a:solidFill>
                  <a:srgbClr val="42BEF3"/>
                </a:solidFill>
                <a:latin typeface="CORESANSG-REGULAR" panose="020B0503030302020202" pitchFamily="34" charset="77"/>
                <a:ea typeface="ＭＳ Ｐゴシック" charset="0"/>
                <a:cs typeface="Calibri Light" panose="020F0302020204030204" pitchFamily="34" charset="0"/>
              </a:rPr>
              <a:t>Share your visionary statement about the possibilities you see for your students if you innovation is successful.</a:t>
            </a:r>
          </a:p>
        </p:txBody>
      </p:sp>
      <p:sp>
        <p:nvSpPr>
          <p:cNvPr id="30" name="TextBox 29">
            <a:extLst>
              <a:ext uri="{FF2B5EF4-FFF2-40B4-BE49-F238E27FC236}">
                <a16:creationId xmlns:a16="http://schemas.microsoft.com/office/drawing/2014/main" id="{4CBEDE2B-8B1A-5647-A422-0CCF2A581578}"/>
              </a:ext>
            </a:extLst>
          </p:cNvPr>
          <p:cNvSpPr txBox="1"/>
          <p:nvPr/>
        </p:nvSpPr>
        <p:spPr>
          <a:xfrm>
            <a:off x="8898193" y="6685935"/>
            <a:ext cx="184731" cy="369332"/>
          </a:xfrm>
          <a:prstGeom prst="rect">
            <a:avLst/>
          </a:prstGeom>
          <a:noFill/>
        </p:spPr>
        <p:txBody>
          <a:bodyPr wrap="none" rtlCol="0">
            <a:spAutoFit/>
          </a:bodyPr>
          <a:lstStyle/>
          <a:p>
            <a:endParaRPr lang="en-PT" dirty="0"/>
          </a:p>
        </p:txBody>
      </p:sp>
      <p:sp>
        <p:nvSpPr>
          <p:cNvPr id="37" name="TextBox 36">
            <a:extLst>
              <a:ext uri="{FF2B5EF4-FFF2-40B4-BE49-F238E27FC236}">
                <a16:creationId xmlns:a16="http://schemas.microsoft.com/office/drawing/2014/main" id="{C0D26C7D-527F-544C-8B22-FAFC80A5EA5F}"/>
              </a:ext>
            </a:extLst>
          </p:cNvPr>
          <p:cNvSpPr txBox="1"/>
          <p:nvPr/>
        </p:nvSpPr>
        <p:spPr>
          <a:xfrm>
            <a:off x="409767" y="6234582"/>
            <a:ext cx="10906124" cy="365549"/>
          </a:xfrm>
          <a:prstGeom prst="rect">
            <a:avLst/>
          </a:prstGeom>
          <a:noFill/>
        </p:spPr>
        <p:txBody>
          <a:bodyPr wrap="square">
            <a:spAutoFit/>
          </a:bodyPr>
          <a:lstStyle/>
          <a:p>
            <a:pPr>
              <a:lnSpc>
                <a:spcPts val="2400"/>
              </a:lnSpc>
              <a:spcAft>
                <a:spcPts val="300"/>
              </a:spcAft>
              <a:defRPr/>
            </a:pP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Suggested time: 1 minute | The slide you present to your audience for the</a:t>
            </a:r>
            <a:r>
              <a:rPr lang="en-US" sz="1000" b="1" dirty="0">
                <a:solidFill>
                  <a:schemeClr val="tx1">
                    <a:lumMod val="75000"/>
                    <a:lumOff val="25000"/>
                  </a:schemeClr>
                </a:solidFill>
                <a:latin typeface="CORESANSG-REGULAR" panose="020B0503030302020202" pitchFamily="34" charset="77"/>
                <a:cs typeface="Calibri Light" panose="020F0302020204030204" pitchFamily="34" charset="0"/>
              </a:rPr>
              <a:t> Closing </a:t>
            </a: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should include pictures of your school and community.</a:t>
            </a:r>
          </a:p>
        </p:txBody>
      </p:sp>
      <p:pic>
        <p:nvPicPr>
          <p:cNvPr id="8" name="Picture 7" descr="A group of people sitting on the floor&#10;&#10;Description automatically generated with medium confidence">
            <a:extLst>
              <a:ext uri="{FF2B5EF4-FFF2-40B4-BE49-F238E27FC236}">
                <a16:creationId xmlns:a16="http://schemas.microsoft.com/office/drawing/2014/main" id="{063A4DC2-5974-FB40-B23F-0251CE3A320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14254" t="-307" r="2629" b="-1"/>
          <a:stretch/>
        </p:blipFill>
        <p:spPr>
          <a:xfrm>
            <a:off x="0" y="1806053"/>
            <a:ext cx="5448056" cy="4386386"/>
          </a:xfrm>
          <a:prstGeom prst="rect">
            <a:avLst/>
          </a:prstGeom>
        </p:spPr>
      </p:pic>
    </p:spTree>
    <p:extLst>
      <p:ext uri="{BB962C8B-B14F-4D97-AF65-F5344CB8AC3E}">
        <p14:creationId xmlns:p14="http://schemas.microsoft.com/office/powerpoint/2010/main" val="273549093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606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4D2CE3C-181E-B94F-B661-CA57C037AEAF}"/>
              </a:ext>
            </a:extLst>
          </p:cNvPr>
          <p:cNvSpPr/>
          <p:nvPr/>
        </p:nvSpPr>
        <p:spPr>
          <a:xfrm>
            <a:off x="1588" y="1785498"/>
            <a:ext cx="12188824" cy="43640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sz="1400"/>
          </a:p>
        </p:txBody>
      </p:sp>
      <p:sp>
        <p:nvSpPr>
          <p:cNvPr id="28" name="Rectangle 27">
            <a:extLst>
              <a:ext uri="{FF2B5EF4-FFF2-40B4-BE49-F238E27FC236}">
                <a16:creationId xmlns:a16="http://schemas.microsoft.com/office/drawing/2014/main" id="{B8379200-A8BF-EA49-979E-217FB2DBD467}"/>
              </a:ext>
            </a:extLst>
          </p:cNvPr>
          <p:cNvSpPr/>
          <p:nvPr/>
        </p:nvSpPr>
        <p:spPr>
          <a:xfrm>
            <a:off x="1589" y="1800992"/>
            <a:ext cx="5175086" cy="43640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sz="1400"/>
          </a:p>
        </p:txBody>
      </p:sp>
      <p:sp>
        <p:nvSpPr>
          <p:cNvPr id="10" name="Shape 830">
            <a:extLst>
              <a:ext uri="{FF2B5EF4-FFF2-40B4-BE49-F238E27FC236}">
                <a16:creationId xmlns:a16="http://schemas.microsoft.com/office/drawing/2014/main" id="{1C6292F2-8BB4-BD4A-ABB9-E1B75FC97FD3}"/>
              </a:ext>
            </a:extLst>
          </p:cNvPr>
          <p:cNvSpPr>
            <a:spLocks noChangeArrowheads="1"/>
          </p:cNvSpPr>
          <p:nvPr/>
        </p:nvSpPr>
        <p:spPr bwMode="auto">
          <a:xfrm>
            <a:off x="5893496" y="2239073"/>
            <a:ext cx="742757" cy="742757"/>
          </a:xfrm>
          <a:prstGeom prst="ellipse">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01" tIns="45688" rIns="91401" bIns="45688"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2800" dirty="0">
                <a:solidFill>
                  <a:schemeClr val="bg1"/>
                </a:solidFill>
                <a:latin typeface="CoreSansG-Regular" panose="020B0503030302020202" pitchFamily="34" charset="77"/>
                <a:sym typeface="Lato" panose="020F0502020204030203" pitchFamily="34" charset="77"/>
              </a:rPr>
              <a:t>1</a:t>
            </a:r>
          </a:p>
        </p:txBody>
      </p:sp>
      <p:sp>
        <p:nvSpPr>
          <p:cNvPr id="12" name="Shape 830">
            <a:extLst>
              <a:ext uri="{FF2B5EF4-FFF2-40B4-BE49-F238E27FC236}">
                <a16:creationId xmlns:a16="http://schemas.microsoft.com/office/drawing/2014/main" id="{59902728-A9DE-8A40-8795-485752846C0B}"/>
              </a:ext>
            </a:extLst>
          </p:cNvPr>
          <p:cNvSpPr>
            <a:spLocks noChangeArrowheads="1"/>
          </p:cNvSpPr>
          <p:nvPr/>
        </p:nvSpPr>
        <p:spPr bwMode="auto">
          <a:xfrm>
            <a:off x="5893496" y="4095227"/>
            <a:ext cx="742757" cy="742757"/>
          </a:xfrm>
          <a:prstGeom prst="ellipse">
            <a:avLst/>
          </a:prstGeom>
          <a:solidFill>
            <a:srgbClr val="62BB46"/>
          </a:solidFill>
          <a:ln>
            <a:noFill/>
          </a:ln>
        </p:spPr>
        <p:txBody>
          <a:bodyPr lIns="91401" tIns="45688" rIns="91401" bIns="45688"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2800" dirty="0">
                <a:solidFill>
                  <a:schemeClr val="bg1"/>
                </a:solidFill>
                <a:latin typeface="CoreSansG-Regular" panose="020B0503030302020202" pitchFamily="34" charset="77"/>
                <a:sym typeface="Lato" panose="020F0502020204030203" pitchFamily="34" charset="77"/>
              </a:rPr>
              <a:t>2</a:t>
            </a:r>
          </a:p>
        </p:txBody>
      </p:sp>
      <p:sp>
        <p:nvSpPr>
          <p:cNvPr id="5" name="TextBox 4">
            <a:extLst>
              <a:ext uri="{FF2B5EF4-FFF2-40B4-BE49-F238E27FC236}">
                <a16:creationId xmlns:a16="http://schemas.microsoft.com/office/drawing/2014/main" id="{30E55D85-4385-964B-8F81-EB77471C418E}"/>
              </a:ext>
            </a:extLst>
          </p:cNvPr>
          <p:cNvSpPr txBox="1"/>
          <p:nvPr/>
        </p:nvSpPr>
        <p:spPr>
          <a:xfrm>
            <a:off x="11898941" y="1431755"/>
            <a:ext cx="224742" cy="307777"/>
          </a:xfrm>
          <a:prstGeom prst="rect">
            <a:avLst/>
          </a:prstGeom>
          <a:noFill/>
        </p:spPr>
        <p:txBody>
          <a:bodyPr wrap="none" rtlCol="0">
            <a:spAutoFit/>
          </a:bodyPr>
          <a:lstStyle/>
          <a:p>
            <a:r>
              <a:rPr lang="en-PT" sz="1400" dirty="0"/>
              <a:t> </a:t>
            </a:r>
          </a:p>
        </p:txBody>
      </p:sp>
      <p:cxnSp>
        <p:nvCxnSpPr>
          <p:cNvPr id="15" name="Straight Connector 14">
            <a:extLst>
              <a:ext uri="{FF2B5EF4-FFF2-40B4-BE49-F238E27FC236}">
                <a16:creationId xmlns:a16="http://schemas.microsoft.com/office/drawing/2014/main" id="{33D3FE7C-0D8D-3242-881A-B114ECDBA5F7}"/>
              </a:ext>
            </a:extLst>
          </p:cNvPr>
          <p:cNvCxnSpPr>
            <a:cxnSpLocks/>
          </p:cNvCxnSpPr>
          <p:nvPr/>
        </p:nvCxnSpPr>
        <p:spPr>
          <a:xfrm>
            <a:off x="411248" y="6149590"/>
            <a:ext cx="11490605"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F92600-3068-4547-B5E4-EDE37944E50C}"/>
              </a:ext>
            </a:extLst>
          </p:cNvPr>
          <p:cNvSpPr txBox="1"/>
          <p:nvPr/>
        </p:nvSpPr>
        <p:spPr>
          <a:xfrm>
            <a:off x="6487817" y="4072630"/>
            <a:ext cx="4632686" cy="1910459"/>
          </a:xfrm>
          <a:prstGeom prst="rect">
            <a:avLst/>
          </a:prstGeom>
          <a:noFill/>
        </p:spPr>
        <p:txBody>
          <a:bodyPr wrap="square">
            <a:spAutoFit/>
          </a:bodyPr>
          <a:lstStyle/>
          <a:p>
            <a:pPr lvl="2">
              <a:lnSpc>
                <a:spcPts val="2400"/>
              </a:lnSpc>
              <a:spcAft>
                <a:spcPts val="300"/>
              </a:spcAft>
              <a:defRPr/>
            </a:pPr>
            <a:r>
              <a:rPr lang="en-US" sz="1600" dirty="0">
                <a:solidFill>
                  <a:schemeClr val="tx1">
                    <a:lumMod val="75000"/>
                    <a:lumOff val="25000"/>
                  </a:schemeClr>
                </a:solidFill>
                <a:latin typeface="CORESANSG-REGULAR" panose="020B0503030302020202" pitchFamily="34" charset="77"/>
                <a:cs typeface="Calibri Light" panose="020F0302020204030204" pitchFamily="34" charset="0"/>
              </a:rPr>
              <a:t>Use the prompts to write the words you will say during your presentation. Once you have completed the visuals for your presentation (see other template), add the notes from this template into your </a:t>
            </a:r>
            <a:r>
              <a:rPr lang="en-US" sz="1600">
                <a:solidFill>
                  <a:schemeClr val="tx1">
                    <a:lumMod val="75000"/>
                    <a:lumOff val="25000"/>
                  </a:schemeClr>
                </a:solidFill>
                <a:latin typeface="CORESANSG-REGULAR" panose="020B0503030302020202" pitchFamily="34" charset="77"/>
                <a:cs typeface="Calibri Light" panose="020F0302020204030204" pitchFamily="34" charset="0"/>
              </a:rPr>
              <a:t>visual slide deck.</a:t>
            </a:r>
            <a:endParaRPr lang="en-US" sz="1600" dirty="0">
              <a:solidFill>
                <a:schemeClr val="tx1">
                  <a:lumMod val="75000"/>
                  <a:lumOff val="25000"/>
                </a:schemeClr>
              </a:solidFill>
              <a:latin typeface="CORESANSG-REGULAR" panose="020B0503030302020202" pitchFamily="34" charset="77"/>
              <a:cs typeface="Calibri Light" panose="020F0302020204030204" pitchFamily="34" charset="0"/>
            </a:endParaRPr>
          </a:p>
        </p:txBody>
      </p:sp>
      <p:sp>
        <p:nvSpPr>
          <p:cNvPr id="18" name="TextBox 17">
            <a:extLst>
              <a:ext uri="{FF2B5EF4-FFF2-40B4-BE49-F238E27FC236}">
                <a16:creationId xmlns:a16="http://schemas.microsoft.com/office/drawing/2014/main" id="{3D44DE57-9573-C34F-A833-EC7B16A3A0A1}"/>
              </a:ext>
            </a:extLst>
          </p:cNvPr>
          <p:cNvSpPr txBox="1"/>
          <p:nvPr/>
        </p:nvSpPr>
        <p:spPr>
          <a:xfrm>
            <a:off x="6516006" y="2244738"/>
            <a:ext cx="4108543" cy="1294906"/>
          </a:xfrm>
          <a:prstGeom prst="rect">
            <a:avLst/>
          </a:prstGeom>
          <a:noFill/>
        </p:spPr>
        <p:txBody>
          <a:bodyPr wrap="square">
            <a:spAutoFit/>
          </a:bodyPr>
          <a:lstStyle/>
          <a:p>
            <a:pPr lvl="2">
              <a:lnSpc>
                <a:spcPts val="2400"/>
              </a:lnSpc>
              <a:spcAft>
                <a:spcPts val="300"/>
              </a:spcAft>
              <a:defRPr/>
            </a:pPr>
            <a:r>
              <a:rPr lang="en-US" sz="1600" dirty="0">
                <a:solidFill>
                  <a:schemeClr val="tx1">
                    <a:lumMod val="75000"/>
                    <a:lumOff val="25000"/>
                  </a:schemeClr>
                </a:solidFill>
                <a:latin typeface="CORESANSG-REGULAR" panose="020B0503030302020202" pitchFamily="34" charset="77"/>
                <a:cs typeface="Calibri Light" panose="020F0302020204030204" pitchFamily="34" charset="0"/>
              </a:rPr>
              <a:t>Review the storytelling frameworks you completed to gather the components of your presentation.</a:t>
            </a:r>
          </a:p>
        </p:txBody>
      </p:sp>
      <p:sp>
        <p:nvSpPr>
          <p:cNvPr id="25" name="Text Placeholder 2">
            <a:extLst>
              <a:ext uri="{FF2B5EF4-FFF2-40B4-BE49-F238E27FC236}">
                <a16:creationId xmlns:a16="http://schemas.microsoft.com/office/drawing/2014/main" id="{809DF27D-B593-1942-BA58-B9A2FB726DC1}"/>
              </a:ext>
            </a:extLst>
          </p:cNvPr>
          <p:cNvSpPr txBox="1">
            <a:spLocks/>
          </p:cNvSpPr>
          <p:nvPr/>
        </p:nvSpPr>
        <p:spPr>
          <a:xfrm>
            <a:off x="2603617" y="528033"/>
            <a:ext cx="6984768" cy="553851"/>
          </a:xfrm>
          <a:noFill/>
          <a:ln w="9525">
            <a:noFill/>
            <a:miter lim="800000"/>
            <a:headEnd/>
            <a:tailEnd/>
          </a:ln>
        </p:spPr>
        <p:txBody>
          <a:bodyPr vert="horz" wrap="square" lIns="91416" tIns="45708" rIns="91416" bIns="45708"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599" b="1" dirty="0">
                <a:solidFill>
                  <a:srgbClr val="00AEEF"/>
                </a:solidFill>
                <a:latin typeface="CORESANSG-REGULAR" panose="020B0503030302020202" pitchFamily="34" charset="77"/>
                <a:cs typeface="Calibri Light" panose="020F0302020204030204" pitchFamily="34" charset="0"/>
              </a:rPr>
              <a:t>How to Use this Template</a:t>
            </a:r>
          </a:p>
        </p:txBody>
      </p:sp>
      <p:sp>
        <p:nvSpPr>
          <p:cNvPr id="26" name="Text Placeholder 3">
            <a:extLst>
              <a:ext uri="{FF2B5EF4-FFF2-40B4-BE49-F238E27FC236}">
                <a16:creationId xmlns:a16="http://schemas.microsoft.com/office/drawing/2014/main" id="{A109DEC8-0713-E74D-B3B2-1D4C93BEE5F8}"/>
              </a:ext>
            </a:extLst>
          </p:cNvPr>
          <p:cNvSpPr txBox="1">
            <a:spLocks/>
          </p:cNvSpPr>
          <p:nvPr/>
        </p:nvSpPr>
        <p:spPr>
          <a:xfrm>
            <a:off x="1758668" y="1096288"/>
            <a:ext cx="8674666" cy="435655"/>
          </a:xfrm>
        </p:spPr>
        <p:txBody>
          <a:bodyP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rgbClr val="7F7F7F"/>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lang="en-US" sz="1800" dirty="0">
                <a:solidFill>
                  <a:srgbClr val="42BEF3"/>
                </a:solidFill>
                <a:latin typeface="CORESANSG-REGULAR" panose="020B0503030302020202" pitchFamily="34" charset="77"/>
                <a:ea typeface="ＭＳ Ｐゴシック" charset="0"/>
                <a:cs typeface="Calibri Light" panose="020F0302020204030204" pitchFamily="34" charset="0"/>
              </a:rPr>
              <a:t>Write the words you are going to say using this script.</a:t>
            </a:r>
          </a:p>
        </p:txBody>
      </p:sp>
      <p:pic>
        <p:nvPicPr>
          <p:cNvPr id="8" name="Picture 7" descr="A group of people sitting on the floor&#10;&#10;Description automatically generated with medium confidence">
            <a:extLst>
              <a:ext uri="{FF2B5EF4-FFF2-40B4-BE49-F238E27FC236}">
                <a16:creationId xmlns:a16="http://schemas.microsoft.com/office/drawing/2014/main" id="{063A4DC2-5974-FB40-B23F-0251CE3A320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14254" t="-307" r="2629" b="-1"/>
          <a:stretch/>
        </p:blipFill>
        <p:spPr>
          <a:xfrm>
            <a:off x="-52380" y="1770008"/>
            <a:ext cx="5446637" cy="4385244"/>
          </a:xfrm>
          <a:prstGeom prst="rect">
            <a:avLst/>
          </a:prstGeom>
        </p:spPr>
      </p:pic>
      <p:sp>
        <p:nvSpPr>
          <p:cNvPr id="30" name="TextBox 29">
            <a:extLst>
              <a:ext uri="{FF2B5EF4-FFF2-40B4-BE49-F238E27FC236}">
                <a16:creationId xmlns:a16="http://schemas.microsoft.com/office/drawing/2014/main" id="{4CBEDE2B-8B1A-5647-A422-0CCF2A581578}"/>
              </a:ext>
            </a:extLst>
          </p:cNvPr>
          <p:cNvSpPr txBox="1"/>
          <p:nvPr/>
        </p:nvSpPr>
        <p:spPr>
          <a:xfrm>
            <a:off x="8897464" y="6685087"/>
            <a:ext cx="184731" cy="307777"/>
          </a:xfrm>
          <a:prstGeom prst="rect">
            <a:avLst/>
          </a:prstGeom>
          <a:noFill/>
        </p:spPr>
        <p:txBody>
          <a:bodyPr wrap="none" rtlCol="0">
            <a:spAutoFit/>
          </a:bodyPr>
          <a:lstStyle/>
          <a:p>
            <a:endParaRPr lang="en-PT" sz="1400" dirty="0"/>
          </a:p>
        </p:txBody>
      </p:sp>
    </p:spTree>
    <p:extLst>
      <p:ext uri="{BB962C8B-B14F-4D97-AF65-F5344CB8AC3E}">
        <p14:creationId xmlns:p14="http://schemas.microsoft.com/office/powerpoint/2010/main" val="385122640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5CD503-9A05-A246-8FD7-8C348B6B9986}"/>
              </a:ext>
            </a:extLst>
          </p:cNvPr>
          <p:cNvSpPr/>
          <p:nvPr/>
        </p:nvSpPr>
        <p:spPr>
          <a:xfrm>
            <a:off x="0" y="112"/>
            <a:ext cx="12201923" cy="5184378"/>
          </a:xfrm>
          <a:prstGeom prst="rect">
            <a:avLst/>
          </a:prstGeom>
          <a:solidFill>
            <a:srgbClr val="00AEE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PT" sz="900" kern="0">
              <a:sym typeface="Arial"/>
            </a:endParaRPr>
          </a:p>
        </p:txBody>
      </p:sp>
      <p:sp>
        <p:nvSpPr>
          <p:cNvPr id="7170" name="Shape 39">
            <a:extLst>
              <a:ext uri="{FF2B5EF4-FFF2-40B4-BE49-F238E27FC236}">
                <a16:creationId xmlns:a16="http://schemas.microsoft.com/office/drawing/2014/main" id="{F3D69F65-1943-034F-9D21-6899DB34B0AE}"/>
              </a:ext>
            </a:extLst>
          </p:cNvPr>
          <p:cNvSpPr txBox="1">
            <a:spLocks noChangeArrowheads="1"/>
          </p:cNvSpPr>
          <p:nvPr/>
        </p:nvSpPr>
        <p:spPr bwMode="auto">
          <a:xfrm>
            <a:off x="1018903" y="4288165"/>
            <a:ext cx="105616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3" tIns="22850" rIns="45713" bIns="2285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80000"/>
              </a:lnSpc>
              <a:buSzPct val="25000"/>
            </a:pPr>
            <a:r>
              <a:rPr lang="en-US" altLang="en-PT" sz="3600" b="1" dirty="0">
                <a:solidFill>
                  <a:schemeClr val="bg1"/>
                </a:solidFill>
                <a:latin typeface="CORESANSG-REGULAR" panose="020B0503030302020202" pitchFamily="34" charset="77"/>
                <a:sym typeface="Lato" panose="020F0502020204030203" pitchFamily="34" charset="77"/>
              </a:rPr>
              <a:t>Welcome Message</a:t>
            </a:r>
          </a:p>
        </p:txBody>
      </p:sp>
      <p:sp>
        <p:nvSpPr>
          <p:cNvPr id="7172" name="Shape 46">
            <a:extLst>
              <a:ext uri="{FF2B5EF4-FFF2-40B4-BE49-F238E27FC236}">
                <a16:creationId xmlns:a16="http://schemas.microsoft.com/office/drawing/2014/main" id="{1F999B98-4006-B741-824A-4C6127C3760A}"/>
              </a:ext>
            </a:extLst>
          </p:cNvPr>
          <p:cNvSpPr txBox="1">
            <a:spLocks noChangeArrowheads="1"/>
          </p:cNvSpPr>
          <p:nvPr/>
        </p:nvSpPr>
        <p:spPr bwMode="auto">
          <a:xfrm>
            <a:off x="326072" y="5463424"/>
            <a:ext cx="6618426" cy="41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0" rIns="91413" bIns="45700"/>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91969B"/>
              </a:buClr>
              <a:buSzPct val="25000"/>
              <a:buFont typeface="Arial" panose="020B0604020202020204" pitchFamily="34" charset="0"/>
              <a:buNone/>
            </a:pPr>
            <a:r>
              <a:rPr lang="en-US" altLang="en-PT" sz="1600" dirty="0">
                <a:solidFill>
                  <a:schemeClr val="accent1"/>
                </a:solidFill>
                <a:latin typeface="CORESANSG-REGULAR" panose="020B0503030302020202" pitchFamily="34" charset="77"/>
                <a:sym typeface="Lato" panose="020F0502020204030203" pitchFamily="34" charset="77"/>
              </a:rPr>
              <a:t>Introduce yourself, what you teach (grade level &amp; subject, where you teach, and how long you have taught.</a:t>
            </a:r>
          </a:p>
        </p:txBody>
      </p:sp>
      <p:cxnSp>
        <p:nvCxnSpPr>
          <p:cNvPr id="7" name="Shape 89">
            <a:extLst>
              <a:ext uri="{FF2B5EF4-FFF2-40B4-BE49-F238E27FC236}">
                <a16:creationId xmlns:a16="http://schemas.microsoft.com/office/drawing/2014/main" id="{E64888AF-2556-2F4D-9105-3BA97C620A0C}"/>
              </a:ext>
            </a:extLst>
          </p:cNvPr>
          <p:cNvCxnSpPr>
            <a:cxnSpLocks noChangeShapeType="1"/>
          </p:cNvCxnSpPr>
          <p:nvPr/>
        </p:nvCxnSpPr>
        <p:spPr bwMode="auto">
          <a:xfrm flipV="1">
            <a:off x="326072" y="6152844"/>
            <a:ext cx="11532870" cy="24198"/>
          </a:xfrm>
          <a:prstGeom prst="straightConnector1">
            <a:avLst/>
          </a:prstGeom>
          <a:noFill/>
          <a:ln w="3175">
            <a:solidFill>
              <a:srgbClr val="00AEEF"/>
            </a:solidFill>
            <a:miter lim="800000"/>
            <a:headEnd/>
            <a:tailEnd/>
          </a:ln>
          <a:extLst>
            <a:ext uri="{909E8E84-426E-40DD-AFC4-6F175D3DCCD1}">
              <a14:hiddenFill xmlns:a14="http://schemas.microsoft.com/office/drawing/2010/main">
                <a:noFill/>
              </a14:hiddenFill>
            </a:ext>
          </a:extLst>
        </p:spPr>
      </p:cxnSp>
      <p:sp>
        <p:nvSpPr>
          <p:cNvPr id="10" name="TextBox 9">
            <a:extLst>
              <a:ext uri="{FF2B5EF4-FFF2-40B4-BE49-F238E27FC236}">
                <a16:creationId xmlns:a16="http://schemas.microsoft.com/office/drawing/2014/main" id="{511B66CE-0776-A64C-ACB9-D31AF9177673}"/>
              </a:ext>
            </a:extLst>
          </p:cNvPr>
          <p:cNvSpPr txBox="1"/>
          <p:nvPr/>
        </p:nvSpPr>
        <p:spPr>
          <a:xfrm>
            <a:off x="326072" y="6408921"/>
            <a:ext cx="9109476" cy="353430"/>
          </a:xfrm>
          <a:prstGeom prst="rect">
            <a:avLst/>
          </a:prstGeom>
          <a:noFill/>
        </p:spPr>
        <p:txBody>
          <a:bodyPr wrap="square">
            <a:spAutoFit/>
          </a:bodyPr>
          <a:lstStyle/>
          <a:p>
            <a:pPr>
              <a:lnSpc>
                <a:spcPts val="2400"/>
              </a:lnSpc>
              <a:spcAft>
                <a:spcPts val="300"/>
              </a:spcAft>
              <a:defRPr/>
            </a:pP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Suggested time: 1 minute | The slide you present to your audience for </a:t>
            </a:r>
            <a:r>
              <a:rPr lang="en-US" sz="1000" b="1" dirty="0">
                <a:solidFill>
                  <a:schemeClr val="tx1">
                    <a:lumMod val="75000"/>
                    <a:lumOff val="25000"/>
                  </a:schemeClr>
                </a:solidFill>
                <a:latin typeface="CORESANSG-REGULAR" panose="020B0503030302020202" pitchFamily="34" charset="77"/>
                <a:cs typeface="Calibri Light" panose="020F0302020204030204" pitchFamily="34" charset="0"/>
              </a:rPr>
              <a:t>The Welcome Message </a:t>
            </a: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should include pictures of your school and community.</a:t>
            </a:r>
          </a:p>
        </p:txBody>
      </p:sp>
      <p:pic>
        <p:nvPicPr>
          <p:cNvPr id="13" name="Picture 12" descr="A group of people sitting around a table&#10;&#10;Description automatically generated with medium confidence">
            <a:extLst>
              <a:ext uri="{FF2B5EF4-FFF2-40B4-BE49-F238E27FC236}">
                <a16:creationId xmlns:a16="http://schemas.microsoft.com/office/drawing/2014/main" id="{22F6C6FF-518E-DD45-A9E9-022B0498702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577" t="-56585" r="3759" b="13084"/>
          <a:stretch/>
        </p:blipFill>
        <p:spPr>
          <a:xfrm>
            <a:off x="830880" y="-6565709"/>
            <a:ext cx="10530239" cy="10530239"/>
          </a:xfrm>
          <a:prstGeom prst="ellipse">
            <a:avLst/>
          </a:prstGeom>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4D2CE3C-181E-B94F-B661-CA57C037AEAF}"/>
              </a:ext>
            </a:extLst>
          </p:cNvPr>
          <p:cNvSpPr/>
          <p:nvPr/>
        </p:nvSpPr>
        <p:spPr>
          <a:xfrm>
            <a:off x="0" y="1785069"/>
            <a:ext cx="12191999" cy="4365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28" name="Rectangle 27">
            <a:extLst>
              <a:ext uri="{FF2B5EF4-FFF2-40B4-BE49-F238E27FC236}">
                <a16:creationId xmlns:a16="http://schemas.microsoft.com/office/drawing/2014/main" id="{B8379200-A8BF-EA49-979E-217FB2DBD467}"/>
              </a:ext>
            </a:extLst>
          </p:cNvPr>
          <p:cNvSpPr/>
          <p:nvPr/>
        </p:nvSpPr>
        <p:spPr>
          <a:xfrm>
            <a:off x="1" y="1800567"/>
            <a:ext cx="5176434" cy="43652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4" name="TextBox 3">
            <a:extLst>
              <a:ext uri="{FF2B5EF4-FFF2-40B4-BE49-F238E27FC236}">
                <a16:creationId xmlns:a16="http://schemas.microsoft.com/office/drawing/2014/main" id="{A9D17165-3B47-49E5-BFB9-D925BAE9994C}"/>
              </a:ext>
            </a:extLst>
          </p:cNvPr>
          <p:cNvSpPr txBox="1"/>
          <p:nvPr/>
        </p:nvSpPr>
        <p:spPr>
          <a:xfrm>
            <a:off x="7109733" y="2076061"/>
            <a:ext cx="4666316" cy="745591"/>
          </a:xfrm>
          <a:prstGeom prst="rect">
            <a:avLst/>
          </a:prstGeom>
          <a:noFill/>
        </p:spPr>
        <p:txBody>
          <a:bodyPr wrap="square" rtlCol="0">
            <a:noAutofit/>
          </a:bodyPr>
          <a:lstStyle/>
          <a:p>
            <a:pPr>
              <a:defRPr/>
            </a:pPr>
            <a:r>
              <a:rPr lang="en-US" sz="1600" dirty="0">
                <a:solidFill>
                  <a:schemeClr val="tx1">
                    <a:lumMod val="75000"/>
                    <a:lumOff val="25000"/>
                  </a:schemeClr>
                </a:solidFill>
                <a:latin typeface="CORESANSG-REGULAR" panose="020B0503030302020202" pitchFamily="34" charset="77"/>
                <a:cs typeface="Calibri Light" panose="020F0302020204030204" pitchFamily="34" charset="0"/>
              </a:rPr>
              <a:t>Use the </a:t>
            </a:r>
            <a:r>
              <a:rPr lang="en-US" sz="1600" b="1" dirty="0">
                <a:solidFill>
                  <a:schemeClr val="tx1">
                    <a:lumMod val="75000"/>
                    <a:lumOff val="25000"/>
                  </a:schemeClr>
                </a:solidFill>
                <a:latin typeface="CORESANSG-REGULAR" panose="020B0503030302020202" pitchFamily="34" charset="77"/>
                <a:cs typeface="Calibri Light" panose="020F0302020204030204" pitchFamily="34" charset="0"/>
              </a:rPr>
              <a:t>Describe the Context Framework</a:t>
            </a:r>
            <a:br>
              <a:rPr lang="en-US" sz="1600" b="1" dirty="0">
                <a:solidFill>
                  <a:schemeClr val="tx1">
                    <a:lumMod val="75000"/>
                    <a:lumOff val="25000"/>
                  </a:schemeClr>
                </a:solidFill>
                <a:latin typeface="CORESANSG-REGULAR" panose="020B0503030302020202" pitchFamily="34" charset="77"/>
                <a:cs typeface="Calibri Light" panose="020F0302020204030204" pitchFamily="34" charset="0"/>
              </a:rPr>
            </a:br>
            <a:r>
              <a:rPr lang="en-US" sz="1600" dirty="0">
                <a:solidFill>
                  <a:schemeClr val="tx1">
                    <a:lumMod val="75000"/>
                    <a:lumOff val="25000"/>
                  </a:schemeClr>
                </a:solidFill>
                <a:latin typeface="CORESANSG-REGULAR" panose="020B0503030302020202" pitchFamily="34" charset="77"/>
                <a:cs typeface="Calibri Light" panose="020F0302020204030204" pitchFamily="34" charset="0"/>
              </a:rPr>
              <a:t>to answer the following questions. </a:t>
            </a:r>
            <a:br>
              <a:rPr lang="en-US" sz="1600" dirty="0">
                <a:solidFill>
                  <a:schemeClr val="tx1">
                    <a:lumMod val="75000"/>
                    <a:lumOff val="25000"/>
                  </a:schemeClr>
                </a:solidFill>
                <a:latin typeface="CORESANSG-REGULAR" panose="020B0503030302020202" pitchFamily="34" charset="77"/>
                <a:cs typeface="Calibri Light" panose="020F0302020204030204" pitchFamily="34" charset="0"/>
              </a:rPr>
            </a:br>
            <a:r>
              <a:rPr lang="en-US" sz="1600" b="1" dirty="0">
                <a:solidFill>
                  <a:schemeClr val="tx1">
                    <a:lumMod val="75000"/>
                    <a:lumOff val="25000"/>
                  </a:schemeClr>
                </a:solidFill>
                <a:latin typeface="CORESANSG-REGULAR" panose="020B0503030302020202" pitchFamily="34" charset="77"/>
                <a:cs typeface="Calibri Light" panose="020F0302020204030204" pitchFamily="34" charset="0"/>
              </a:rPr>
              <a:t>Then, write your script in the presenter </a:t>
            </a:r>
            <a:br>
              <a:rPr lang="en-US" sz="1600" b="1" dirty="0">
                <a:solidFill>
                  <a:schemeClr val="tx1">
                    <a:lumMod val="75000"/>
                    <a:lumOff val="25000"/>
                  </a:schemeClr>
                </a:solidFill>
                <a:latin typeface="CORESANSG-REGULAR" panose="020B0503030302020202" pitchFamily="34" charset="77"/>
                <a:cs typeface="Calibri Light" panose="020F0302020204030204" pitchFamily="34" charset="0"/>
              </a:rPr>
            </a:br>
            <a:r>
              <a:rPr lang="en-US" sz="1600" b="1" dirty="0">
                <a:solidFill>
                  <a:schemeClr val="tx1">
                    <a:lumMod val="75000"/>
                    <a:lumOff val="25000"/>
                  </a:schemeClr>
                </a:solidFill>
                <a:latin typeface="CORESANSG-REGULAR" panose="020B0503030302020202" pitchFamily="34" charset="77"/>
                <a:cs typeface="Calibri Light" panose="020F0302020204030204" pitchFamily="34" charset="0"/>
              </a:rPr>
              <a:t>notes section below.</a:t>
            </a:r>
          </a:p>
        </p:txBody>
      </p:sp>
      <p:sp>
        <p:nvSpPr>
          <p:cNvPr id="10" name="Shape 830">
            <a:extLst>
              <a:ext uri="{FF2B5EF4-FFF2-40B4-BE49-F238E27FC236}">
                <a16:creationId xmlns:a16="http://schemas.microsoft.com/office/drawing/2014/main" id="{1C6292F2-8BB4-BD4A-ABB9-E1B75FC97FD3}"/>
              </a:ext>
            </a:extLst>
          </p:cNvPr>
          <p:cNvSpPr>
            <a:spLocks noChangeArrowheads="1"/>
          </p:cNvSpPr>
          <p:nvPr/>
        </p:nvSpPr>
        <p:spPr bwMode="auto">
          <a:xfrm>
            <a:off x="5893443" y="3363663"/>
            <a:ext cx="742950" cy="742950"/>
          </a:xfrm>
          <a:prstGeom prst="ellipse">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2800" dirty="0">
                <a:solidFill>
                  <a:schemeClr val="bg1"/>
                </a:solidFill>
                <a:latin typeface="CoreSansG-Regular" panose="020B0503030302020202" pitchFamily="34" charset="77"/>
                <a:sym typeface="Lato" panose="020F0502020204030203" pitchFamily="34" charset="77"/>
              </a:rPr>
              <a:t>1</a:t>
            </a:r>
          </a:p>
        </p:txBody>
      </p:sp>
      <p:sp>
        <p:nvSpPr>
          <p:cNvPr id="12" name="Shape 830">
            <a:extLst>
              <a:ext uri="{FF2B5EF4-FFF2-40B4-BE49-F238E27FC236}">
                <a16:creationId xmlns:a16="http://schemas.microsoft.com/office/drawing/2014/main" id="{59902728-A9DE-8A40-8795-485752846C0B}"/>
              </a:ext>
            </a:extLst>
          </p:cNvPr>
          <p:cNvSpPr>
            <a:spLocks noChangeArrowheads="1"/>
          </p:cNvSpPr>
          <p:nvPr/>
        </p:nvSpPr>
        <p:spPr bwMode="auto">
          <a:xfrm>
            <a:off x="5893443" y="4746197"/>
            <a:ext cx="742950" cy="742950"/>
          </a:xfrm>
          <a:prstGeom prst="ellipse">
            <a:avLst/>
          </a:prstGeom>
          <a:solidFill>
            <a:srgbClr val="62BB46"/>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2800" dirty="0">
                <a:solidFill>
                  <a:schemeClr val="bg1"/>
                </a:solidFill>
                <a:latin typeface="CoreSansG-Regular" panose="020B0503030302020202" pitchFamily="34" charset="77"/>
                <a:sym typeface="Lato" panose="020F0502020204030203" pitchFamily="34" charset="77"/>
              </a:rPr>
              <a:t>2</a:t>
            </a:r>
          </a:p>
        </p:txBody>
      </p:sp>
      <p:sp>
        <p:nvSpPr>
          <p:cNvPr id="5" name="TextBox 4">
            <a:extLst>
              <a:ext uri="{FF2B5EF4-FFF2-40B4-BE49-F238E27FC236}">
                <a16:creationId xmlns:a16="http://schemas.microsoft.com/office/drawing/2014/main" id="{30E55D85-4385-964B-8F81-EB77471C418E}"/>
              </a:ext>
            </a:extLst>
          </p:cNvPr>
          <p:cNvSpPr txBox="1"/>
          <p:nvPr/>
        </p:nvSpPr>
        <p:spPr>
          <a:xfrm>
            <a:off x="11900452" y="1431235"/>
            <a:ext cx="237566" cy="369332"/>
          </a:xfrm>
          <a:prstGeom prst="rect">
            <a:avLst/>
          </a:prstGeom>
          <a:noFill/>
        </p:spPr>
        <p:txBody>
          <a:bodyPr wrap="none" rtlCol="0">
            <a:spAutoFit/>
          </a:bodyPr>
          <a:lstStyle/>
          <a:p>
            <a:r>
              <a:rPr lang="en-PT" dirty="0"/>
              <a:t> </a:t>
            </a:r>
          </a:p>
        </p:txBody>
      </p:sp>
      <p:cxnSp>
        <p:nvCxnSpPr>
          <p:cNvPr id="15" name="Straight Connector 14">
            <a:extLst>
              <a:ext uri="{FF2B5EF4-FFF2-40B4-BE49-F238E27FC236}">
                <a16:creationId xmlns:a16="http://schemas.microsoft.com/office/drawing/2014/main" id="{33D3FE7C-0D8D-3242-881A-B114ECDBA5F7}"/>
              </a:ext>
            </a:extLst>
          </p:cNvPr>
          <p:cNvCxnSpPr>
            <a:cxnSpLocks/>
          </p:cNvCxnSpPr>
          <p:nvPr/>
        </p:nvCxnSpPr>
        <p:spPr>
          <a:xfrm>
            <a:off x="409767" y="6150298"/>
            <a:ext cx="11493598"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F92600-3068-4547-B5E4-EDE37944E50C}"/>
              </a:ext>
            </a:extLst>
          </p:cNvPr>
          <p:cNvSpPr txBox="1"/>
          <p:nvPr/>
        </p:nvSpPr>
        <p:spPr>
          <a:xfrm>
            <a:off x="6171314" y="4723594"/>
            <a:ext cx="4633892" cy="987130"/>
          </a:xfrm>
          <a:prstGeom prst="rect">
            <a:avLst/>
          </a:prstGeom>
          <a:noFill/>
        </p:spPr>
        <p:txBody>
          <a:bodyPr wrap="square">
            <a:spAutoFit/>
          </a:bodyPr>
          <a:lstStyle/>
          <a:p>
            <a:pPr lvl="2">
              <a:lnSpc>
                <a:spcPts val="2400"/>
              </a:lnSpc>
              <a:spcAft>
                <a:spcPts val="300"/>
              </a:spcAft>
              <a:defRPr/>
            </a:pPr>
            <a:r>
              <a:rPr lang="en-US" sz="1600" dirty="0">
                <a:solidFill>
                  <a:schemeClr val="tx1">
                    <a:lumMod val="75000"/>
                    <a:lumOff val="25000"/>
                  </a:schemeClr>
                </a:solidFill>
                <a:latin typeface="CORESANSG-REGULAR" panose="020B0503030302020202" pitchFamily="34" charset="77"/>
                <a:cs typeface="Calibri Light" panose="020F0302020204030204" pitchFamily="34" charset="0"/>
              </a:rPr>
              <a:t>Why is the problem worth solving? How is it relevant to your students? Why do we need to solve it urgently?</a:t>
            </a:r>
          </a:p>
        </p:txBody>
      </p:sp>
      <p:sp>
        <p:nvSpPr>
          <p:cNvPr id="18" name="TextBox 17">
            <a:extLst>
              <a:ext uri="{FF2B5EF4-FFF2-40B4-BE49-F238E27FC236}">
                <a16:creationId xmlns:a16="http://schemas.microsoft.com/office/drawing/2014/main" id="{3D44DE57-9573-C34F-A833-EC7B16A3A0A1}"/>
              </a:ext>
            </a:extLst>
          </p:cNvPr>
          <p:cNvSpPr txBox="1"/>
          <p:nvPr/>
        </p:nvSpPr>
        <p:spPr>
          <a:xfrm>
            <a:off x="6199510" y="3369329"/>
            <a:ext cx="4109613" cy="1294906"/>
          </a:xfrm>
          <a:prstGeom prst="rect">
            <a:avLst/>
          </a:prstGeom>
          <a:noFill/>
        </p:spPr>
        <p:txBody>
          <a:bodyPr wrap="square">
            <a:spAutoFit/>
          </a:bodyPr>
          <a:lstStyle/>
          <a:p>
            <a:pPr lvl="2">
              <a:lnSpc>
                <a:spcPts val="2400"/>
              </a:lnSpc>
              <a:spcAft>
                <a:spcPts val="300"/>
              </a:spcAft>
              <a:defRPr/>
            </a:pPr>
            <a:r>
              <a:rPr lang="en-US" sz="1600" dirty="0">
                <a:solidFill>
                  <a:schemeClr val="tx1">
                    <a:lumMod val="75000"/>
                    <a:lumOff val="25000"/>
                  </a:schemeClr>
                </a:solidFill>
                <a:latin typeface="CORESANSG-REGULAR" panose="020B0503030302020202" pitchFamily="34" charset="77"/>
                <a:cs typeface="Calibri Light" panose="020F0302020204030204" pitchFamily="34" charset="0"/>
              </a:rPr>
              <a:t>Please describe your community </a:t>
            </a:r>
            <a:br>
              <a:rPr lang="en-US" sz="1600" dirty="0">
                <a:solidFill>
                  <a:schemeClr val="tx1">
                    <a:lumMod val="75000"/>
                    <a:lumOff val="25000"/>
                  </a:schemeClr>
                </a:solidFill>
                <a:latin typeface="CORESANSG-REGULAR" panose="020B0503030302020202" pitchFamily="34" charset="77"/>
                <a:cs typeface="Calibri Light" panose="020F0302020204030204" pitchFamily="34" charset="0"/>
              </a:rPr>
            </a:br>
            <a:r>
              <a:rPr lang="en-US" sz="1600" dirty="0">
                <a:solidFill>
                  <a:schemeClr val="tx1">
                    <a:lumMod val="75000"/>
                    <a:lumOff val="25000"/>
                  </a:schemeClr>
                </a:solidFill>
                <a:latin typeface="CORESANSG-REGULAR" panose="020B0503030302020202" pitchFamily="34" charset="77"/>
                <a:cs typeface="Calibri Light" panose="020F0302020204030204" pitchFamily="34" charset="0"/>
              </a:rPr>
              <a:t>and your school as well as any</a:t>
            </a:r>
            <a:br>
              <a:rPr lang="en-US" sz="1600" dirty="0">
                <a:solidFill>
                  <a:schemeClr val="tx1">
                    <a:lumMod val="75000"/>
                    <a:lumOff val="25000"/>
                  </a:schemeClr>
                </a:solidFill>
                <a:latin typeface="CORESANSG-REGULAR" panose="020B0503030302020202" pitchFamily="34" charset="77"/>
                <a:cs typeface="Calibri Light" panose="020F0302020204030204" pitchFamily="34" charset="0"/>
              </a:rPr>
            </a:br>
            <a:r>
              <a:rPr lang="en-US" sz="1600" dirty="0">
                <a:solidFill>
                  <a:schemeClr val="tx1">
                    <a:lumMod val="75000"/>
                    <a:lumOff val="25000"/>
                  </a:schemeClr>
                </a:solidFill>
                <a:latin typeface="CORESANSG-REGULAR" panose="020B0503030302020202" pitchFamily="34" charset="77"/>
                <a:cs typeface="Calibri Light" panose="020F0302020204030204" pitchFamily="34" charset="0"/>
              </a:rPr>
              <a:t>context specific information that </a:t>
            </a:r>
            <a:br>
              <a:rPr lang="en-US" sz="1600" dirty="0">
                <a:solidFill>
                  <a:schemeClr val="tx1">
                    <a:lumMod val="75000"/>
                    <a:lumOff val="25000"/>
                  </a:schemeClr>
                </a:solidFill>
                <a:latin typeface="CORESANSG-REGULAR" panose="020B0503030302020202" pitchFamily="34" charset="77"/>
                <a:cs typeface="Calibri Light" panose="020F0302020204030204" pitchFamily="34" charset="0"/>
              </a:rPr>
            </a:br>
            <a:r>
              <a:rPr lang="en-US" sz="1600" dirty="0">
                <a:solidFill>
                  <a:schemeClr val="tx1">
                    <a:lumMod val="75000"/>
                    <a:lumOff val="25000"/>
                  </a:schemeClr>
                </a:solidFill>
                <a:latin typeface="CORESANSG-REGULAR" panose="020B0503030302020202" pitchFamily="34" charset="77"/>
                <a:cs typeface="Calibri Light" panose="020F0302020204030204" pitchFamily="34" charset="0"/>
              </a:rPr>
              <a:t>helps understand the issue. </a:t>
            </a:r>
          </a:p>
        </p:txBody>
      </p:sp>
      <p:sp>
        <p:nvSpPr>
          <p:cNvPr id="25" name="Text Placeholder 2">
            <a:extLst>
              <a:ext uri="{FF2B5EF4-FFF2-40B4-BE49-F238E27FC236}">
                <a16:creationId xmlns:a16="http://schemas.microsoft.com/office/drawing/2014/main" id="{809DF27D-B593-1942-BA58-B9A2FB726DC1}"/>
              </a:ext>
            </a:extLst>
          </p:cNvPr>
          <p:cNvSpPr txBox="1">
            <a:spLocks/>
          </p:cNvSpPr>
          <p:nvPr/>
        </p:nvSpPr>
        <p:spPr>
          <a:xfrm>
            <a:off x="2602706" y="527276"/>
            <a:ext cx="6986587"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00AEEF"/>
                </a:solidFill>
                <a:latin typeface="CORESANSG-REGULAR" panose="020B0503030302020202" pitchFamily="34" charset="77"/>
                <a:cs typeface="Calibri Light" panose="020F0302020204030204" pitchFamily="34" charset="0"/>
              </a:rPr>
              <a:t>The Challenge</a:t>
            </a:r>
          </a:p>
        </p:txBody>
      </p:sp>
      <p:sp>
        <p:nvSpPr>
          <p:cNvPr id="26" name="Text Placeholder 3">
            <a:extLst>
              <a:ext uri="{FF2B5EF4-FFF2-40B4-BE49-F238E27FC236}">
                <a16:creationId xmlns:a16="http://schemas.microsoft.com/office/drawing/2014/main" id="{A109DEC8-0713-E74D-B3B2-1D4C93BEE5F8}"/>
              </a:ext>
            </a:extLst>
          </p:cNvPr>
          <p:cNvSpPr txBox="1">
            <a:spLocks/>
          </p:cNvSpPr>
          <p:nvPr/>
        </p:nvSpPr>
        <p:spPr>
          <a:xfrm>
            <a:off x="1757537" y="1095680"/>
            <a:ext cx="8676925" cy="435768"/>
          </a:xfrm>
        </p:spPr>
        <p:txBody>
          <a:bodyP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rgbClr val="7F7F7F"/>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lang="en-US" sz="1800" dirty="0">
                <a:solidFill>
                  <a:srgbClr val="42BEF3"/>
                </a:solidFill>
                <a:latin typeface="CORESANSG-REGULAR" panose="020B0503030302020202" pitchFamily="34" charset="77"/>
                <a:ea typeface="ＭＳ Ｐゴシック" charset="0"/>
                <a:cs typeface="Calibri Light" panose="020F0302020204030204" pitchFamily="34" charset="0"/>
              </a:rPr>
              <a:t>What is the problem that you want to solve?</a:t>
            </a:r>
          </a:p>
        </p:txBody>
      </p:sp>
      <p:pic>
        <p:nvPicPr>
          <p:cNvPr id="8" name="Picture 7" descr="A group of people sitting on the floor&#10;&#10;Description automatically generated with medium confidence">
            <a:extLst>
              <a:ext uri="{FF2B5EF4-FFF2-40B4-BE49-F238E27FC236}">
                <a16:creationId xmlns:a16="http://schemas.microsoft.com/office/drawing/2014/main" id="{063A4DC2-5974-FB40-B23F-0251CE3A320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14254" t="-307" r="2629" b="-1"/>
          <a:stretch/>
        </p:blipFill>
        <p:spPr>
          <a:xfrm>
            <a:off x="-53981" y="1769576"/>
            <a:ext cx="5448056" cy="4386386"/>
          </a:xfrm>
          <a:prstGeom prst="rect">
            <a:avLst/>
          </a:prstGeom>
        </p:spPr>
      </p:pic>
      <p:sp>
        <p:nvSpPr>
          <p:cNvPr id="30" name="TextBox 29">
            <a:extLst>
              <a:ext uri="{FF2B5EF4-FFF2-40B4-BE49-F238E27FC236}">
                <a16:creationId xmlns:a16="http://schemas.microsoft.com/office/drawing/2014/main" id="{4CBEDE2B-8B1A-5647-A422-0CCF2A581578}"/>
              </a:ext>
            </a:extLst>
          </p:cNvPr>
          <p:cNvSpPr txBox="1"/>
          <p:nvPr/>
        </p:nvSpPr>
        <p:spPr>
          <a:xfrm>
            <a:off x="8898193" y="6685935"/>
            <a:ext cx="184731" cy="369332"/>
          </a:xfrm>
          <a:prstGeom prst="rect">
            <a:avLst/>
          </a:prstGeom>
          <a:noFill/>
        </p:spPr>
        <p:txBody>
          <a:bodyPr wrap="none" rtlCol="0">
            <a:spAutoFit/>
          </a:bodyPr>
          <a:lstStyle/>
          <a:p>
            <a:endParaRPr lang="en-PT" dirty="0"/>
          </a:p>
        </p:txBody>
      </p:sp>
      <p:cxnSp>
        <p:nvCxnSpPr>
          <p:cNvPr id="31" name="Straight Arrow Connector 30">
            <a:extLst>
              <a:ext uri="{FF2B5EF4-FFF2-40B4-BE49-F238E27FC236}">
                <a16:creationId xmlns:a16="http://schemas.microsoft.com/office/drawing/2014/main" id="{BA66A67A-78C0-714E-8EB9-B1A89FD6AFED}"/>
              </a:ext>
            </a:extLst>
          </p:cNvPr>
          <p:cNvCxnSpPr>
            <a:cxnSpLocks/>
          </p:cNvCxnSpPr>
          <p:nvPr/>
        </p:nvCxnSpPr>
        <p:spPr>
          <a:xfrm>
            <a:off x="6783521" y="3565769"/>
            <a:ext cx="306848" cy="0"/>
          </a:xfrm>
          <a:prstGeom prst="straightConnector1">
            <a:avLst/>
          </a:prstGeom>
          <a:ln w="22225">
            <a:solidFill>
              <a:srgbClr val="00AEEF"/>
            </a:solidFill>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AA4ACDC-8797-2E49-B6A3-570DB6819AE1}"/>
              </a:ext>
            </a:extLst>
          </p:cNvPr>
          <p:cNvCxnSpPr>
            <a:cxnSpLocks/>
          </p:cNvCxnSpPr>
          <p:nvPr/>
        </p:nvCxnSpPr>
        <p:spPr>
          <a:xfrm>
            <a:off x="6740578" y="4915597"/>
            <a:ext cx="306848" cy="0"/>
          </a:xfrm>
          <a:prstGeom prst="straightConnector1">
            <a:avLst/>
          </a:prstGeom>
          <a:ln w="22225">
            <a:solidFill>
              <a:srgbClr val="00AEEF"/>
            </a:solidFill>
            <a:headEnd type="none" w="med" len="sm"/>
            <a:tailEnd type="non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0D26C7D-527F-544C-8B22-FAFC80A5EA5F}"/>
              </a:ext>
            </a:extLst>
          </p:cNvPr>
          <p:cNvSpPr txBox="1"/>
          <p:nvPr/>
        </p:nvSpPr>
        <p:spPr>
          <a:xfrm>
            <a:off x="409767" y="6234582"/>
            <a:ext cx="10906124" cy="365549"/>
          </a:xfrm>
          <a:prstGeom prst="rect">
            <a:avLst/>
          </a:prstGeom>
          <a:noFill/>
        </p:spPr>
        <p:txBody>
          <a:bodyPr wrap="square">
            <a:spAutoFit/>
          </a:bodyPr>
          <a:lstStyle/>
          <a:p>
            <a:pPr>
              <a:lnSpc>
                <a:spcPts val="2400"/>
              </a:lnSpc>
              <a:spcAft>
                <a:spcPts val="300"/>
              </a:spcAft>
              <a:defRPr/>
            </a:pP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Suggested time: 1 minute | The slide you present to your audience for </a:t>
            </a:r>
            <a:r>
              <a:rPr lang="en-US" sz="1000" b="1" dirty="0">
                <a:solidFill>
                  <a:schemeClr val="tx1">
                    <a:lumMod val="75000"/>
                    <a:lumOff val="25000"/>
                  </a:schemeClr>
                </a:solidFill>
                <a:latin typeface="CORESANSG-REGULAR" panose="020B0503030302020202" pitchFamily="34" charset="77"/>
                <a:cs typeface="Calibri Light" panose="020F0302020204030204" pitchFamily="34" charset="0"/>
              </a:rPr>
              <a:t>The Challenge </a:t>
            </a: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should include pictures of your school and community.</a:t>
            </a:r>
          </a:p>
        </p:txBody>
      </p:sp>
    </p:spTree>
    <p:extLst>
      <p:ext uri="{BB962C8B-B14F-4D97-AF65-F5344CB8AC3E}">
        <p14:creationId xmlns:p14="http://schemas.microsoft.com/office/powerpoint/2010/main" val="409766303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3CB5A-060D-4CF3-AE95-0963B5265894}"/>
              </a:ext>
            </a:extLst>
          </p:cNvPr>
          <p:cNvSpPr>
            <a:spLocks noGrp="1"/>
          </p:cNvSpPr>
          <p:nvPr>
            <p:ph type="title"/>
          </p:nvPr>
        </p:nvSpPr>
        <p:spPr>
          <a:xfrm>
            <a:off x="1343097" y="126410"/>
            <a:ext cx="9505805" cy="808616"/>
          </a:xfrm>
        </p:spPr>
        <p:txBody>
          <a:bodyPr>
            <a:normAutofit/>
          </a:bodyPr>
          <a:lstStyle/>
          <a:p>
            <a:r>
              <a:rPr lang="en-US" sz="2400" b="1" dirty="0">
                <a:latin typeface="+mn-lt"/>
                <a:cs typeface="Calibri" panose="020F0502020204030204" pitchFamily="34" charset="0"/>
              </a:rPr>
              <a:t>REFERENCE: </a:t>
            </a:r>
            <a:r>
              <a:rPr lang="en-US" sz="2400" b="1" dirty="0">
                <a:latin typeface="+mn-lt"/>
                <a:cs typeface="Calibri Light" panose="020F0302020204030204" pitchFamily="34" charset="0"/>
              </a:rPr>
              <a:t>Describe the Context Framework</a:t>
            </a:r>
            <a:endParaRPr lang="LID4096" sz="2400" b="1" dirty="0">
              <a:latin typeface="+mn-lt"/>
            </a:endParaRPr>
          </a:p>
        </p:txBody>
      </p:sp>
      <p:pic>
        <p:nvPicPr>
          <p:cNvPr id="4" name="Picture 3">
            <a:extLst>
              <a:ext uri="{FF2B5EF4-FFF2-40B4-BE49-F238E27FC236}">
                <a16:creationId xmlns:a16="http://schemas.microsoft.com/office/drawing/2014/main" id="{8D075A5F-C96B-86BC-0765-45615B093345}"/>
              </a:ext>
            </a:extLst>
          </p:cNvPr>
          <p:cNvPicPr>
            <a:picLocks noChangeAspect="1"/>
          </p:cNvPicPr>
          <p:nvPr/>
        </p:nvPicPr>
        <p:blipFill>
          <a:blip r:embed="rId2"/>
          <a:stretch>
            <a:fillRect/>
          </a:stretch>
        </p:blipFill>
        <p:spPr>
          <a:xfrm>
            <a:off x="2995090" y="935026"/>
            <a:ext cx="6674427" cy="9495577"/>
          </a:xfrm>
          <a:prstGeom prst="rect">
            <a:avLst/>
          </a:prstGeom>
        </p:spPr>
      </p:pic>
    </p:spTree>
    <p:extLst>
      <p:ext uri="{BB962C8B-B14F-4D97-AF65-F5344CB8AC3E}">
        <p14:creationId xmlns:p14="http://schemas.microsoft.com/office/powerpoint/2010/main" val="2350991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9C79E3-76AE-1D4D-86B9-A91DD9BD55B7}"/>
              </a:ext>
            </a:extLst>
          </p:cNvPr>
          <p:cNvSpPr>
            <a:spLocks noGrp="1"/>
          </p:cNvSpPr>
          <p:nvPr>
            <p:ph type="body" sz="quarter" idx="4294967295"/>
          </p:nvPr>
        </p:nvSpPr>
        <p:spPr>
          <a:xfrm>
            <a:off x="481694" y="415809"/>
            <a:ext cx="11283348" cy="306388"/>
          </a:xfrm>
        </p:spPr>
        <p:txBody>
          <a:bodyPr/>
          <a:lstStyle/>
          <a:p>
            <a:pPr marL="0" indent="0">
              <a:buNone/>
            </a:pPr>
            <a:r>
              <a:rPr lang="en-PT" dirty="0"/>
              <a:t> </a:t>
            </a:r>
          </a:p>
        </p:txBody>
      </p:sp>
      <p:sp>
        <p:nvSpPr>
          <p:cNvPr id="18" name="Text Placeholder 2">
            <a:extLst>
              <a:ext uri="{FF2B5EF4-FFF2-40B4-BE49-F238E27FC236}">
                <a16:creationId xmlns:a16="http://schemas.microsoft.com/office/drawing/2014/main" id="{F8CF9FB4-9DD0-694C-80FC-D31FBDB9B156}"/>
              </a:ext>
            </a:extLst>
          </p:cNvPr>
          <p:cNvSpPr txBox="1">
            <a:spLocks/>
          </p:cNvSpPr>
          <p:nvPr/>
        </p:nvSpPr>
        <p:spPr>
          <a:xfrm>
            <a:off x="2602706" y="527276"/>
            <a:ext cx="6986587"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rgbClr val="00AEEF"/>
                </a:solidFill>
                <a:latin typeface="CORESANSG-REGULAR" panose="020B0503030302020202" pitchFamily="34" charset="77"/>
                <a:cs typeface="Calibri Light" panose="020F0302020204030204" pitchFamily="34" charset="0"/>
              </a:rPr>
              <a:t>The Idea</a:t>
            </a:r>
          </a:p>
        </p:txBody>
      </p:sp>
      <p:sp>
        <p:nvSpPr>
          <p:cNvPr id="19" name="Text Placeholder 3">
            <a:extLst>
              <a:ext uri="{FF2B5EF4-FFF2-40B4-BE49-F238E27FC236}">
                <a16:creationId xmlns:a16="http://schemas.microsoft.com/office/drawing/2014/main" id="{A2C39D32-2EA6-B640-A789-C4B963677057}"/>
              </a:ext>
            </a:extLst>
          </p:cNvPr>
          <p:cNvSpPr txBox="1">
            <a:spLocks/>
          </p:cNvSpPr>
          <p:nvPr/>
        </p:nvSpPr>
        <p:spPr>
          <a:xfrm>
            <a:off x="1757537" y="1095680"/>
            <a:ext cx="8676925" cy="435768"/>
          </a:xfrm>
        </p:spPr>
        <p:txBody>
          <a:bodyP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rgbClr val="7F7F7F"/>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lang="en-US" sz="1800" dirty="0">
                <a:solidFill>
                  <a:srgbClr val="42BEF3"/>
                </a:solidFill>
                <a:latin typeface="CORESANSG-REGULAR" panose="020B0503030302020202" pitchFamily="34" charset="77"/>
                <a:ea typeface="ＭＳ Ｐゴシック" charset="0"/>
                <a:cs typeface="Calibri Light" panose="020F0302020204030204" pitchFamily="34" charset="0"/>
              </a:rPr>
              <a:t>How will you solve the problem?</a:t>
            </a:r>
          </a:p>
        </p:txBody>
      </p:sp>
      <p:sp>
        <p:nvSpPr>
          <p:cNvPr id="13" name="TextBox 12">
            <a:extLst>
              <a:ext uri="{FF2B5EF4-FFF2-40B4-BE49-F238E27FC236}">
                <a16:creationId xmlns:a16="http://schemas.microsoft.com/office/drawing/2014/main" id="{B320B447-606D-E644-8AC5-A0B6A38C23DC}"/>
              </a:ext>
            </a:extLst>
          </p:cNvPr>
          <p:cNvSpPr txBox="1"/>
          <p:nvPr/>
        </p:nvSpPr>
        <p:spPr>
          <a:xfrm>
            <a:off x="4108174" y="3222974"/>
            <a:ext cx="184731" cy="369332"/>
          </a:xfrm>
          <a:prstGeom prst="rect">
            <a:avLst/>
          </a:prstGeom>
          <a:noFill/>
        </p:spPr>
        <p:txBody>
          <a:bodyPr wrap="none" rtlCol="0">
            <a:spAutoFit/>
          </a:bodyPr>
          <a:lstStyle/>
          <a:p>
            <a:endParaRPr lang="en-PT" dirty="0"/>
          </a:p>
        </p:txBody>
      </p:sp>
      <p:sp>
        <p:nvSpPr>
          <p:cNvPr id="21" name="TextBox 20">
            <a:extLst>
              <a:ext uri="{FF2B5EF4-FFF2-40B4-BE49-F238E27FC236}">
                <a16:creationId xmlns:a16="http://schemas.microsoft.com/office/drawing/2014/main" id="{60092F98-FCE4-F346-A100-4CF3692B9761}"/>
              </a:ext>
            </a:extLst>
          </p:cNvPr>
          <p:cNvSpPr txBox="1"/>
          <p:nvPr/>
        </p:nvSpPr>
        <p:spPr>
          <a:xfrm>
            <a:off x="1506803" y="1599803"/>
            <a:ext cx="9178393" cy="584775"/>
          </a:xfrm>
          <a:prstGeom prst="rect">
            <a:avLst/>
          </a:prstGeom>
          <a:noFill/>
        </p:spPr>
        <p:txBody>
          <a:bodyPr wrap="square" rtlCol="0">
            <a:noAutofit/>
          </a:bodyPr>
          <a:lstStyle/>
          <a:p>
            <a:pPr algn="ctr">
              <a:lnSpc>
                <a:spcPts val="2400"/>
              </a:lnSpc>
            </a:pPr>
            <a:r>
              <a:rPr lang="en-US" sz="1600" dirty="0">
                <a:solidFill>
                  <a:schemeClr val="tx1">
                    <a:lumMod val="75000"/>
                    <a:lumOff val="25000"/>
                  </a:schemeClr>
                </a:solidFill>
                <a:latin typeface="CORESANSG-REGULAR" panose="020B0503030302020202" pitchFamily="34" charset="77"/>
                <a:cs typeface="Calibri" panose="020F0502020204030204" pitchFamily="34" charset="0"/>
              </a:rPr>
              <a:t>Use the </a:t>
            </a:r>
            <a:r>
              <a:rPr lang="en-US" sz="1600" b="1" dirty="0">
                <a:solidFill>
                  <a:schemeClr val="tx1">
                    <a:lumMod val="75000"/>
                    <a:lumOff val="25000"/>
                  </a:schemeClr>
                </a:solidFill>
                <a:latin typeface="CORESANSG-REGULAR" panose="020B0503030302020202" pitchFamily="34" charset="77"/>
                <a:cs typeface="Calibri" panose="020F0502020204030204" pitchFamily="34" charset="0"/>
              </a:rPr>
              <a:t>Why is your Idea Worth Supporting Framework </a:t>
            </a:r>
            <a:r>
              <a:rPr lang="en-US" sz="1600" dirty="0">
                <a:solidFill>
                  <a:schemeClr val="tx1">
                    <a:lumMod val="75000"/>
                    <a:lumOff val="25000"/>
                  </a:schemeClr>
                </a:solidFill>
                <a:latin typeface="CORESANSG-REGULAR" panose="020B0503030302020202" pitchFamily="34" charset="77"/>
                <a:cs typeface="Calibri" panose="020F0502020204030204" pitchFamily="34" charset="0"/>
              </a:rPr>
              <a:t>to answer </a:t>
            </a:r>
          </a:p>
          <a:p>
            <a:pPr algn="ctr">
              <a:lnSpc>
                <a:spcPts val="2400"/>
              </a:lnSpc>
            </a:pPr>
            <a:r>
              <a:rPr lang="en-US" sz="1600" dirty="0">
                <a:solidFill>
                  <a:schemeClr val="tx1">
                    <a:lumMod val="75000"/>
                    <a:lumOff val="25000"/>
                  </a:schemeClr>
                </a:solidFill>
                <a:latin typeface="CORESANSG-REGULAR" panose="020B0503030302020202" pitchFamily="34" charset="77"/>
                <a:cs typeface="Calibri" panose="020F0502020204030204" pitchFamily="34" charset="0"/>
              </a:rPr>
              <a:t>the following questions. </a:t>
            </a:r>
            <a:r>
              <a:rPr lang="en-US" sz="1600" b="1" dirty="0">
                <a:solidFill>
                  <a:schemeClr val="tx1">
                    <a:lumMod val="75000"/>
                    <a:lumOff val="25000"/>
                  </a:schemeClr>
                </a:solidFill>
                <a:latin typeface="CORESANSG-REGULAR" panose="020B0503030302020202" pitchFamily="34" charset="77"/>
                <a:cs typeface="Calibri" panose="020F0502020204030204" pitchFamily="34" charset="0"/>
              </a:rPr>
              <a:t>Then, write your script in the presenter notes section below.</a:t>
            </a:r>
          </a:p>
          <a:p>
            <a:pPr algn="ctr">
              <a:lnSpc>
                <a:spcPts val="2400"/>
              </a:lnSpc>
              <a:spcAft>
                <a:spcPts val="300"/>
              </a:spcAft>
              <a:defRPr/>
            </a:pPr>
            <a:endParaRPr lang="en-US" sz="1600" b="1" dirty="0">
              <a:solidFill>
                <a:schemeClr val="tx1">
                  <a:lumMod val="75000"/>
                  <a:lumOff val="25000"/>
                </a:schemeClr>
              </a:solidFill>
              <a:latin typeface="CORESANSG-REGULAR" panose="020B0503030302020202" pitchFamily="34" charset="77"/>
              <a:cs typeface="Calibri Light" panose="020F0302020204030204" pitchFamily="34" charset="0"/>
            </a:endParaRPr>
          </a:p>
          <a:p>
            <a:pPr algn="ctr">
              <a:lnSpc>
                <a:spcPts val="2400"/>
              </a:lnSpc>
              <a:spcAft>
                <a:spcPts val="300"/>
              </a:spcAft>
              <a:defRPr/>
            </a:pPr>
            <a:endParaRPr lang="en-US" sz="1600" dirty="0">
              <a:solidFill>
                <a:schemeClr val="tx1">
                  <a:lumMod val="75000"/>
                  <a:lumOff val="25000"/>
                </a:schemeClr>
              </a:solidFill>
              <a:latin typeface="CORESANSG-REGULAR" panose="020B0503030302020202" pitchFamily="34" charset="77"/>
              <a:cs typeface="Calibri Light" panose="020F0302020204030204" pitchFamily="34" charset="0"/>
            </a:endParaRPr>
          </a:p>
          <a:p>
            <a:pPr algn="ctr">
              <a:lnSpc>
                <a:spcPts val="2400"/>
              </a:lnSpc>
              <a:spcAft>
                <a:spcPts val="300"/>
              </a:spcAft>
              <a:defRPr/>
            </a:pPr>
            <a:endParaRPr lang="en-US" sz="1600" dirty="0">
              <a:solidFill>
                <a:schemeClr val="tx1">
                  <a:lumMod val="75000"/>
                  <a:lumOff val="25000"/>
                </a:schemeClr>
              </a:solidFill>
              <a:latin typeface="CORESANSG-REGULAR" panose="020B0503030302020202" pitchFamily="34" charset="77"/>
              <a:cs typeface="Calibri Light" panose="020F0302020204030204" pitchFamily="34" charset="0"/>
            </a:endParaRPr>
          </a:p>
        </p:txBody>
      </p:sp>
      <p:sp>
        <p:nvSpPr>
          <p:cNvPr id="27" name="Shape 1701">
            <a:extLst>
              <a:ext uri="{FF2B5EF4-FFF2-40B4-BE49-F238E27FC236}">
                <a16:creationId xmlns:a16="http://schemas.microsoft.com/office/drawing/2014/main" id="{E95E8468-CC9E-D743-B52B-99DFDF75877E}"/>
              </a:ext>
            </a:extLst>
          </p:cNvPr>
          <p:cNvSpPr>
            <a:spLocks noChangeArrowheads="1"/>
          </p:cNvSpPr>
          <p:nvPr/>
        </p:nvSpPr>
        <p:spPr bwMode="auto">
          <a:xfrm>
            <a:off x="2364373" y="2866062"/>
            <a:ext cx="1080000" cy="1080000"/>
          </a:xfrm>
          <a:prstGeom prst="ellipse">
            <a:avLst/>
          </a:prstGeom>
          <a:solidFill>
            <a:srgbClr val="62BB46"/>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1</a:t>
            </a:r>
          </a:p>
        </p:txBody>
      </p:sp>
      <p:sp>
        <p:nvSpPr>
          <p:cNvPr id="28" name="Shape 1703">
            <a:extLst>
              <a:ext uri="{FF2B5EF4-FFF2-40B4-BE49-F238E27FC236}">
                <a16:creationId xmlns:a16="http://schemas.microsoft.com/office/drawing/2014/main" id="{42647846-899B-B64E-AFF2-19BD986FB005}"/>
              </a:ext>
            </a:extLst>
          </p:cNvPr>
          <p:cNvSpPr>
            <a:spLocks noChangeArrowheads="1"/>
          </p:cNvSpPr>
          <p:nvPr/>
        </p:nvSpPr>
        <p:spPr bwMode="auto">
          <a:xfrm>
            <a:off x="5422258" y="2866062"/>
            <a:ext cx="1080000" cy="1080000"/>
          </a:xfrm>
          <a:prstGeom prst="ellipse">
            <a:avLst/>
          </a:prstGeom>
          <a:solidFill>
            <a:srgbClr val="117BB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2</a:t>
            </a:r>
          </a:p>
        </p:txBody>
      </p:sp>
      <p:sp>
        <p:nvSpPr>
          <p:cNvPr id="29" name="Shape 1705">
            <a:extLst>
              <a:ext uri="{FF2B5EF4-FFF2-40B4-BE49-F238E27FC236}">
                <a16:creationId xmlns:a16="http://schemas.microsoft.com/office/drawing/2014/main" id="{9C731244-F1B4-304E-B9A0-60C0154FF785}"/>
              </a:ext>
            </a:extLst>
          </p:cNvPr>
          <p:cNvSpPr>
            <a:spLocks noChangeArrowheads="1"/>
          </p:cNvSpPr>
          <p:nvPr/>
        </p:nvSpPr>
        <p:spPr bwMode="auto">
          <a:xfrm>
            <a:off x="8572637" y="2866062"/>
            <a:ext cx="1080000" cy="1080000"/>
          </a:xfrm>
          <a:prstGeom prst="ellipse">
            <a:avLst/>
          </a:prstGeom>
          <a:solidFill>
            <a:srgbClr val="FDB913"/>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3</a:t>
            </a:r>
          </a:p>
        </p:txBody>
      </p:sp>
      <p:sp>
        <p:nvSpPr>
          <p:cNvPr id="30" name="TextBox 29">
            <a:extLst>
              <a:ext uri="{FF2B5EF4-FFF2-40B4-BE49-F238E27FC236}">
                <a16:creationId xmlns:a16="http://schemas.microsoft.com/office/drawing/2014/main" id="{7BED42E8-F80A-914A-84CA-7963F852B870}"/>
              </a:ext>
            </a:extLst>
          </p:cNvPr>
          <p:cNvSpPr txBox="1"/>
          <p:nvPr/>
        </p:nvSpPr>
        <p:spPr>
          <a:xfrm>
            <a:off x="409767" y="6234582"/>
            <a:ext cx="10906124" cy="365549"/>
          </a:xfrm>
          <a:prstGeom prst="rect">
            <a:avLst/>
          </a:prstGeom>
          <a:noFill/>
        </p:spPr>
        <p:txBody>
          <a:bodyPr wrap="square">
            <a:spAutoFit/>
          </a:bodyPr>
          <a:lstStyle/>
          <a:p>
            <a:pPr>
              <a:lnSpc>
                <a:spcPts val="2400"/>
              </a:lnSpc>
              <a:spcAft>
                <a:spcPts val="300"/>
              </a:spcAft>
              <a:defRPr/>
            </a:pP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Suggested time: 1 minute | The slide you present to your audience for </a:t>
            </a:r>
            <a:r>
              <a:rPr lang="en-US" sz="1000" b="1" dirty="0">
                <a:solidFill>
                  <a:schemeClr val="tx1">
                    <a:lumMod val="75000"/>
                    <a:lumOff val="25000"/>
                  </a:schemeClr>
                </a:solidFill>
                <a:latin typeface="CORESANSG-REGULAR" panose="020B0503030302020202" pitchFamily="34" charset="77"/>
                <a:cs typeface="Calibri Light" panose="020F0302020204030204" pitchFamily="34" charset="0"/>
              </a:rPr>
              <a:t>The Idea </a:t>
            </a: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should include pictures of your students and your micro-innovation.</a:t>
            </a:r>
            <a:endParaRPr lang="en-US" sz="1000" b="1" dirty="0">
              <a:solidFill>
                <a:schemeClr val="tx1">
                  <a:lumMod val="75000"/>
                  <a:lumOff val="25000"/>
                </a:schemeClr>
              </a:solidFill>
              <a:latin typeface="CORESANSG-REGULAR" panose="020B0503030302020202" pitchFamily="34" charset="77"/>
              <a:cs typeface="Calibri Light" panose="020F0302020204030204" pitchFamily="34" charset="0"/>
            </a:endParaRPr>
          </a:p>
        </p:txBody>
      </p:sp>
      <p:sp>
        <p:nvSpPr>
          <p:cNvPr id="20" name="TextBox 19">
            <a:extLst>
              <a:ext uri="{FF2B5EF4-FFF2-40B4-BE49-F238E27FC236}">
                <a16:creationId xmlns:a16="http://schemas.microsoft.com/office/drawing/2014/main" id="{82762A61-453A-3B48-9693-971705F691EC}"/>
              </a:ext>
            </a:extLst>
          </p:cNvPr>
          <p:cNvSpPr txBox="1"/>
          <p:nvPr/>
        </p:nvSpPr>
        <p:spPr>
          <a:xfrm>
            <a:off x="1996357" y="4271142"/>
            <a:ext cx="1816033" cy="646331"/>
          </a:xfrm>
          <a:prstGeom prst="rect">
            <a:avLst/>
          </a:prstGeom>
          <a:noFill/>
        </p:spPr>
        <p:txBody>
          <a:bodyPr wrap="square" rtlCol="0">
            <a:spAutoFit/>
          </a:bodyPr>
          <a:lstStyle/>
          <a:p>
            <a:pPr algn="ctr"/>
            <a:r>
              <a:rPr lang="en-PT" dirty="0">
                <a:solidFill>
                  <a:schemeClr val="tx1">
                    <a:lumMod val="75000"/>
                    <a:lumOff val="25000"/>
                  </a:schemeClr>
                </a:solidFill>
                <a:latin typeface="CORESANSG-REGULAR" panose="020B0503030302020202" pitchFamily="34" charset="77"/>
              </a:rPr>
              <a:t>What is </a:t>
            </a:r>
            <a:br>
              <a:rPr lang="en-PT" dirty="0">
                <a:solidFill>
                  <a:schemeClr val="tx1">
                    <a:lumMod val="75000"/>
                    <a:lumOff val="25000"/>
                  </a:schemeClr>
                </a:solidFill>
                <a:latin typeface="CORESANSG-REGULAR" panose="020B0503030302020202" pitchFamily="34" charset="77"/>
              </a:rPr>
            </a:br>
            <a:r>
              <a:rPr lang="en-PT" dirty="0">
                <a:solidFill>
                  <a:schemeClr val="tx1">
                    <a:lumMod val="75000"/>
                    <a:lumOff val="25000"/>
                  </a:schemeClr>
                </a:solidFill>
                <a:latin typeface="CORESANSG-REGULAR" panose="020B0503030302020202" pitchFamily="34" charset="77"/>
              </a:rPr>
              <a:t>the idea?</a:t>
            </a:r>
          </a:p>
        </p:txBody>
      </p:sp>
      <p:sp>
        <p:nvSpPr>
          <p:cNvPr id="31" name="TextBox 30">
            <a:extLst>
              <a:ext uri="{FF2B5EF4-FFF2-40B4-BE49-F238E27FC236}">
                <a16:creationId xmlns:a16="http://schemas.microsoft.com/office/drawing/2014/main" id="{C2FEC12B-9707-1E4C-A002-5EB9389D4DF2}"/>
              </a:ext>
            </a:extLst>
          </p:cNvPr>
          <p:cNvSpPr txBox="1"/>
          <p:nvPr/>
        </p:nvSpPr>
        <p:spPr>
          <a:xfrm>
            <a:off x="4649260" y="4271142"/>
            <a:ext cx="2625996" cy="923330"/>
          </a:xfrm>
          <a:prstGeom prst="rect">
            <a:avLst/>
          </a:prstGeom>
          <a:noFill/>
        </p:spPr>
        <p:txBody>
          <a:bodyPr wrap="square" rtlCol="0">
            <a:spAutoFit/>
          </a:bodyPr>
          <a:lstStyle/>
          <a:p>
            <a:pPr algn="ctr"/>
            <a:r>
              <a:rPr lang="en-PT" dirty="0">
                <a:solidFill>
                  <a:schemeClr val="tx1">
                    <a:lumMod val="75000"/>
                    <a:lumOff val="25000"/>
                  </a:schemeClr>
                </a:solidFill>
                <a:latin typeface="CORESANSG-REGULAR" panose="020B0503030302020202" pitchFamily="34" charset="77"/>
              </a:rPr>
              <a:t>How will it solve </a:t>
            </a:r>
            <a:br>
              <a:rPr lang="en-PT" dirty="0">
                <a:solidFill>
                  <a:schemeClr val="tx1">
                    <a:lumMod val="75000"/>
                    <a:lumOff val="25000"/>
                  </a:schemeClr>
                </a:solidFill>
                <a:latin typeface="CORESANSG-REGULAR" panose="020B0503030302020202" pitchFamily="34" charset="77"/>
              </a:rPr>
            </a:br>
            <a:r>
              <a:rPr lang="en-PT" dirty="0">
                <a:solidFill>
                  <a:schemeClr val="tx1">
                    <a:lumMod val="75000"/>
                    <a:lumOff val="25000"/>
                  </a:schemeClr>
                </a:solidFill>
                <a:latin typeface="CORESANSG-REGULAR" panose="020B0503030302020202" pitchFamily="34" charset="77"/>
              </a:rPr>
              <a:t>the problem </a:t>
            </a:r>
            <a:r>
              <a:rPr lang="en-GB" dirty="0">
                <a:solidFill>
                  <a:schemeClr val="tx1">
                    <a:lumMod val="75000"/>
                    <a:lumOff val="25000"/>
                  </a:schemeClr>
                </a:solidFill>
                <a:latin typeface="CORESANSG-REGULAR" panose="020B0503030302020202" pitchFamily="34" charset="77"/>
              </a:rPr>
              <a:t>y</a:t>
            </a:r>
            <a:r>
              <a:rPr lang="en-PT" dirty="0">
                <a:solidFill>
                  <a:schemeClr val="tx1">
                    <a:lumMod val="75000"/>
                    <a:lumOff val="25000"/>
                  </a:schemeClr>
                </a:solidFill>
                <a:latin typeface="CORESANSG-REGULAR" panose="020B0503030302020202" pitchFamily="34" charset="77"/>
              </a:rPr>
              <a:t>ou </a:t>
            </a:r>
            <a:br>
              <a:rPr lang="en-PT" dirty="0">
                <a:solidFill>
                  <a:schemeClr val="tx1">
                    <a:lumMod val="75000"/>
                    <a:lumOff val="25000"/>
                  </a:schemeClr>
                </a:solidFill>
                <a:latin typeface="CORESANSG-REGULAR" panose="020B0503030302020202" pitchFamily="34" charset="77"/>
              </a:rPr>
            </a:br>
            <a:r>
              <a:rPr lang="en-PT" dirty="0">
                <a:solidFill>
                  <a:schemeClr val="tx1">
                    <a:lumMod val="75000"/>
                    <a:lumOff val="25000"/>
                  </a:schemeClr>
                </a:solidFill>
                <a:latin typeface="CORESANSG-REGULAR" panose="020B0503030302020202" pitchFamily="34" charset="77"/>
              </a:rPr>
              <a:t>are facing?</a:t>
            </a:r>
          </a:p>
        </p:txBody>
      </p:sp>
      <p:sp>
        <p:nvSpPr>
          <p:cNvPr id="33" name="TextBox 32">
            <a:extLst>
              <a:ext uri="{FF2B5EF4-FFF2-40B4-BE49-F238E27FC236}">
                <a16:creationId xmlns:a16="http://schemas.microsoft.com/office/drawing/2014/main" id="{491E3163-AC68-A240-8C87-5F44431E595A}"/>
              </a:ext>
            </a:extLst>
          </p:cNvPr>
          <p:cNvSpPr txBox="1"/>
          <p:nvPr/>
        </p:nvSpPr>
        <p:spPr>
          <a:xfrm>
            <a:off x="7897088" y="4271142"/>
            <a:ext cx="2431099" cy="646331"/>
          </a:xfrm>
          <a:prstGeom prst="rect">
            <a:avLst/>
          </a:prstGeom>
          <a:noFill/>
        </p:spPr>
        <p:txBody>
          <a:bodyPr wrap="square" rtlCol="0">
            <a:spAutoFit/>
          </a:bodyPr>
          <a:lstStyle/>
          <a:p>
            <a:pPr algn="ctr"/>
            <a:r>
              <a:rPr lang="en-PT" dirty="0">
                <a:solidFill>
                  <a:schemeClr val="tx1">
                    <a:lumMod val="75000"/>
                    <a:lumOff val="25000"/>
                  </a:schemeClr>
                </a:solidFill>
                <a:latin typeface="CORESANSG-REGULAR" panose="020B0503030302020202" pitchFamily="34" charset="77"/>
              </a:rPr>
              <a:t>How will it </a:t>
            </a:r>
            <a:r>
              <a:rPr lang="pt-PT" dirty="0" err="1">
                <a:solidFill>
                  <a:schemeClr val="tx1">
                    <a:lumMod val="75000"/>
                    <a:lumOff val="25000"/>
                  </a:schemeClr>
                </a:solidFill>
                <a:latin typeface="CORESANSG-REGULAR" panose="020B0503030302020202" pitchFamily="34" charset="77"/>
              </a:rPr>
              <a:t>benefit</a:t>
            </a:r>
            <a:r>
              <a:rPr lang="pt-PT" dirty="0">
                <a:solidFill>
                  <a:schemeClr val="tx1">
                    <a:lumMod val="75000"/>
                    <a:lumOff val="25000"/>
                  </a:schemeClr>
                </a:solidFill>
                <a:latin typeface="CORESANSG-REGULAR" panose="020B0503030302020202" pitchFamily="34" charset="77"/>
              </a:rPr>
              <a:t> </a:t>
            </a:r>
            <a:r>
              <a:rPr lang="pt-PT" dirty="0" err="1">
                <a:solidFill>
                  <a:schemeClr val="tx1">
                    <a:lumMod val="75000"/>
                    <a:lumOff val="25000"/>
                  </a:schemeClr>
                </a:solidFill>
                <a:latin typeface="CORESANSG-REGULAR" panose="020B0503030302020202" pitchFamily="34" charset="77"/>
              </a:rPr>
              <a:t>your</a:t>
            </a:r>
            <a:r>
              <a:rPr lang="pt-PT" dirty="0">
                <a:solidFill>
                  <a:schemeClr val="tx1">
                    <a:lumMod val="75000"/>
                    <a:lumOff val="25000"/>
                  </a:schemeClr>
                </a:solidFill>
                <a:latin typeface="CORESANSG-REGULAR" panose="020B0503030302020202" pitchFamily="34" charset="77"/>
              </a:rPr>
              <a:t> </a:t>
            </a:r>
            <a:r>
              <a:rPr lang="pt-PT" dirty="0" err="1">
                <a:solidFill>
                  <a:schemeClr val="tx1">
                    <a:lumMod val="75000"/>
                    <a:lumOff val="25000"/>
                  </a:schemeClr>
                </a:solidFill>
                <a:latin typeface="CORESANSG-REGULAR" panose="020B0503030302020202" pitchFamily="34" charset="77"/>
              </a:rPr>
              <a:t>students</a:t>
            </a:r>
            <a:r>
              <a:rPr lang="pt-PT" dirty="0">
                <a:solidFill>
                  <a:schemeClr val="tx1">
                    <a:lumMod val="75000"/>
                    <a:lumOff val="25000"/>
                  </a:schemeClr>
                </a:solidFill>
                <a:latin typeface="CORESANSG-REGULAR" panose="020B0503030302020202" pitchFamily="34" charset="77"/>
              </a:rPr>
              <a:t>?</a:t>
            </a:r>
            <a:endParaRPr lang="en-PT" dirty="0">
              <a:solidFill>
                <a:schemeClr val="tx1">
                  <a:lumMod val="75000"/>
                  <a:lumOff val="25000"/>
                </a:schemeClr>
              </a:solidFill>
              <a:latin typeface="CORESANSG-REGULAR" panose="020B0503030302020202" pitchFamily="34" charset="77"/>
            </a:endParaRPr>
          </a:p>
        </p:txBody>
      </p:sp>
      <p:sp>
        <p:nvSpPr>
          <p:cNvPr id="39" name="TextBox 38">
            <a:extLst>
              <a:ext uri="{FF2B5EF4-FFF2-40B4-BE49-F238E27FC236}">
                <a16:creationId xmlns:a16="http://schemas.microsoft.com/office/drawing/2014/main" id="{14C07C07-AA73-044A-93A9-5220D0854F69}"/>
              </a:ext>
            </a:extLst>
          </p:cNvPr>
          <p:cNvSpPr txBox="1"/>
          <p:nvPr/>
        </p:nvSpPr>
        <p:spPr>
          <a:xfrm>
            <a:off x="11811000" y="-857250"/>
            <a:ext cx="184731" cy="369332"/>
          </a:xfrm>
          <a:prstGeom prst="rect">
            <a:avLst/>
          </a:prstGeom>
          <a:noFill/>
        </p:spPr>
        <p:txBody>
          <a:bodyPr wrap="none" rtlCol="0">
            <a:spAutoFit/>
          </a:bodyPr>
          <a:lstStyle/>
          <a:p>
            <a:endParaRPr lang="en-PT" dirty="0"/>
          </a:p>
        </p:txBody>
      </p:sp>
      <p:cxnSp>
        <p:nvCxnSpPr>
          <p:cNvPr id="25" name="Straight Connector 24">
            <a:extLst>
              <a:ext uri="{FF2B5EF4-FFF2-40B4-BE49-F238E27FC236}">
                <a16:creationId xmlns:a16="http://schemas.microsoft.com/office/drawing/2014/main" id="{6554EC37-A275-7D4E-B5A5-3AC8A916F583}"/>
              </a:ext>
            </a:extLst>
          </p:cNvPr>
          <p:cNvCxnSpPr>
            <a:cxnSpLocks/>
          </p:cNvCxnSpPr>
          <p:nvPr/>
        </p:nvCxnSpPr>
        <p:spPr>
          <a:xfrm>
            <a:off x="409767" y="6150298"/>
            <a:ext cx="11493598"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39450C1-CEB1-9F47-A985-3A0B27634A85}"/>
              </a:ext>
            </a:extLst>
          </p:cNvPr>
          <p:cNvCxnSpPr/>
          <p:nvPr/>
        </p:nvCxnSpPr>
        <p:spPr>
          <a:xfrm>
            <a:off x="3812390" y="3406062"/>
            <a:ext cx="1272228" cy="0"/>
          </a:xfrm>
          <a:prstGeom prst="straightConnector1">
            <a:avLst/>
          </a:prstGeom>
          <a:ln w="22225">
            <a:solidFill>
              <a:srgbClr val="00AEEF"/>
            </a:solidFill>
            <a:headEnd type="none" w="med" len="sm"/>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CD6C841-85D9-8D4D-908E-D5A823D9AEB1}"/>
              </a:ext>
            </a:extLst>
          </p:cNvPr>
          <p:cNvCxnSpPr/>
          <p:nvPr/>
        </p:nvCxnSpPr>
        <p:spPr>
          <a:xfrm>
            <a:off x="6915808" y="3406062"/>
            <a:ext cx="1272228" cy="0"/>
          </a:xfrm>
          <a:prstGeom prst="straightConnector1">
            <a:avLst/>
          </a:prstGeom>
          <a:ln w="22225">
            <a:solidFill>
              <a:srgbClr val="00AEEF"/>
            </a:solidFill>
            <a:headEnd type="none" w="med" len="sm"/>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7566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3CB5A-060D-4CF3-AE95-0963B5265894}"/>
              </a:ext>
            </a:extLst>
          </p:cNvPr>
          <p:cNvSpPr>
            <a:spLocks noGrp="1"/>
          </p:cNvSpPr>
          <p:nvPr>
            <p:ph type="title"/>
          </p:nvPr>
        </p:nvSpPr>
        <p:spPr>
          <a:xfrm>
            <a:off x="1192696" y="122991"/>
            <a:ext cx="10389704" cy="808616"/>
          </a:xfrm>
        </p:spPr>
        <p:txBody>
          <a:bodyPr>
            <a:noAutofit/>
          </a:bodyPr>
          <a:lstStyle/>
          <a:p>
            <a:r>
              <a:rPr lang="en-US" sz="2400" b="1" dirty="0">
                <a:latin typeface="Calibri" panose="020F0502020204030204" pitchFamily="34" charset="0"/>
                <a:cs typeface="Calibri" panose="020F0502020204030204" pitchFamily="34" charset="0"/>
              </a:rPr>
              <a:t>REFERENCE: Why is Your Idea Worth Supporting?</a:t>
            </a:r>
            <a:endParaRPr lang="LID4096" sz="2400" b="1" dirty="0"/>
          </a:p>
        </p:txBody>
      </p:sp>
      <p:pic>
        <p:nvPicPr>
          <p:cNvPr id="8" name="Picture 7" descr="Diagram&#10;&#10;Description automatically generated">
            <a:extLst>
              <a:ext uri="{FF2B5EF4-FFF2-40B4-BE49-F238E27FC236}">
                <a16:creationId xmlns:a16="http://schemas.microsoft.com/office/drawing/2014/main" id="{E8A38A9E-2232-31CC-EF13-23D100AD34E1}"/>
              </a:ext>
            </a:extLst>
          </p:cNvPr>
          <p:cNvPicPr>
            <a:picLocks noChangeAspect="1"/>
          </p:cNvPicPr>
          <p:nvPr/>
        </p:nvPicPr>
        <p:blipFill>
          <a:blip r:embed="rId2"/>
          <a:stretch>
            <a:fillRect/>
          </a:stretch>
        </p:blipFill>
        <p:spPr>
          <a:xfrm>
            <a:off x="3002208" y="931607"/>
            <a:ext cx="6770679" cy="9640554"/>
          </a:xfrm>
          <a:prstGeom prst="rect">
            <a:avLst/>
          </a:prstGeom>
        </p:spPr>
      </p:pic>
    </p:spTree>
    <p:extLst>
      <p:ext uri="{BB962C8B-B14F-4D97-AF65-F5344CB8AC3E}">
        <p14:creationId xmlns:p14="http://schemas.microsoft.com/office/powerpoint/2010/main" val="267617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1701">
            <a:extLst>
              <a:ext uri="{FF2B5EF4-FFF2-40B4-BE49-F238E27FC236}">
                <a16:creationId xmlns:a16="http://schemas.microsoft.com/office/drawing/2014/main" id="{B36DC101-1598-7B4B-A697-90FD237D9554}"/>
              </a:ext>
            </a:extLst>
          </p:cNvPr>
          <p:cNvSpPr>
            <a:spLocks noChangeArrowheads="1"/>
          </p:cNvSpPr>
          <p:nvPr/>
        </p:nvSpPr>
        <p:spPr bwMode="auto">
          <a:xfrm>
            <a:off x="8148421" y="3100303"/>
            <a:ext cx="2825140" cy="2828237"/>
          </a:xfrm>
          <a:prstGeom prst="ellipse">
            <a:avLst/>
          </a:prstGeom>
          <a:solidFill>
            <a:schemeClr val="bg1">
              <a:lumMod val="95000"/>
            </a:schemeClr>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endParaRPr lang="en-US" altLang="en-PT" sz="2800" dirty="0">
              <a:solidFill>
                <a:srgbClr val="FFFFFF"/>
              </a:solidFill>
              <a:latin typeface="CoreSansG-Regular" panose="020B0503030302020202" pitchFamily="34" charset="77"/>
              <a:sym typeface="Lato" panose="020F0502020204030203" pitchFamily="34" charset="77"/>
            </a:endParaRPr>
          </a:p>
        </p:txBody>
      </p:sp>
      <p:sp>
        <p:nvSpPr>
          <p:cNvPr id="61" name="Shape 1701">
            <a:extLst>
              <a:ext uri="{FF2B5EF4-FFF2-40B4-BE49-F238E27FC236}">
                <a16:creationId xmlns:a16="http://schemas.microsoft.com/office/drawing/2014/main" id="{3CAE0E9F-EAA2-9A40-A7BC-9047D9266A10}"/>
              </a:ext>
            </a:extLst>
          </p:cNvPr>
          <p:cNvSpPr>
            <a:spLocks noChangeArrowheads="1"/>
          </p:cNvSpPr>
          <p:nvPr/>
        </p:nvSpPr>
        <p:spPr bwMode="auto">
          <a:xfrm>
            <a:off x="4750096" y="3100303"/>
            <a:ext cx="2825140" cy="2828237"/>
          </a:xfrm>
          <a:prstGeom prst="ellipse">
            <a:avLst/>
          </a:prstGeom>
          <a:solidFill>
            <a:schemeClr val="bg1">
              <a:lumMod val="95000"/>
            </a:schemeClr>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endParaRPr lang="en-US" altLang="en-PT" sz="2800" dirty="0">
              <a:solidFill>
                <a:srgbClr val="FFFFFF"/>
              </a:solidFill>
              <a:latin typeface="CoreSansG-Regular" panose="020B0503030302020202" pitchFamily="34" charset="77"/>
              <a:sym typeface="Lato" panose="020F0502020204030203" pitchFamily="34" charset="77"/>
            </a:endParaRPr>
          </a:p>
        </p:txBody>
      </p:sp>
      <p:sp>
        <p:nvSpPr>
          <p:cNvPr id="40" name="Shape 1701">
            <a:extLst>
              <a:ext uri="{FF2B5EF4-FFF2-40B4-BE49-F238E27FC236}">
                <a16:creationId xmlns:a16="http://schemas.microsoft.com/office/drawing/2014/main" id="{A2B8C118-EF70-CB42-8C03-F0EB6B59390A}"/>
              </a:ext>
            </a:extLst>
          </p:cNvPr>
          <p:cNvSpPr>
            <a:spLocks noChangeArrowheads="1"/>
          </p:cNvSpPr>
          <p:nvPr/>
        </p:nvSpPr>
        <p:spPr bwMode="auto">
          <a:xfrm>
            <a:off x="1259285" y="3100303"/>
            <a:ext cx="2825140" cy="2828237"/>
          </a:xfrm>
          <a:prstGeom prst="ellipse">
            <a:avLst/>
          </a:prstGeom>
          <a:solidFill>
            <a:schemeClr val="bg1">
              <a:lumMod val="95000"/>
            </a:schemeClr>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endParaRPr lang="en-US" altLang="en-PT" sz="2800" dirty="0">
              <a:solidFill>
                <a:srgbClr val="FFFFFF"/>
              </a:solidFill>
              <a:latin typeface="CoreSansG-Regular" panose="020B0503030302020202" pitchFamily="34" charset="77"/>
              <a:sym typeface="Lato" panose="020F0502020204030203" pitchFamily="34" charset="77"/>
            </a:endParaRPr>
          </a:p>
        </p:txBody>
      </p:sp>
      <p:sp>
        <p:nvSpPr>
          <p:cNvPr id="23" name="Text Placeholder 3"/>
          <p:cNvSpPr>
            <a:spLocks noGrp="1"/>
          </p:cNvSpPr>
          <p:nvPr>
            <p:ph type="body" sz="quarter" idx="4294967295"/>
          </p:nvPr>
        </p:nvSpPr>
        <p:spPr>
          <a:xfrm>
            <a:off x="1885951" y="413369"/>
            <a:ext cx="8676925" cy="435768"/>
          </a:xfrm>
        </p:spPr>
        <p:txBody>
          <a:bodyPr/>
          <a:lstStyle/>
          <a:p>
            <a:pPr marL="0" indent="0" algn="just">
              <a:spcBef>
                <a:spcPts val="600"/>
              </a:spcBef>
              <a:buNone/>
              <a:defRPr/>
            </a:pPr>
            <a:r>
              <a:rPr lang="en-US" sz="1800" i="1" dirty="0">
                <a:solidFill>
                  <a:prstClr val="white">
                    <a:lumMod val="50000"/>
                  </a:prstClr>
                </a:solidFill>
                <a:latin typeface="Calibri Light" panose="020F0302020204030204" pitchFamily="34" charset="0"/>
                <a:ea typeface="ＭＳ Ｐゴシック" charset="0"/>
                <a:cs typeface="Calibri Light" panose="020F0302020204030204" pitchFamily="34" charset="0"/>
              </a:rPr>
              <a:t> </a:t>
            </a:r>
          </a:p>
        </p:txBody>
      </p:sp>
      <p:sp>
        <p:nvSpPr>
          <p:cNvPr id="25" name="TextBox 24">
            <a:extLst>
              <a:ext uri="{FF2B5EF4-FFF2-40B4-BE49-F238E27FC236}">
                <a16:creationId xmlns:a16="http://schemas.microsoft.com/office/drawing/2014/main" id="{56565DAB-1B3E-CF42-8417-ADF45643427E}"/>
              </a:ext>
            </a:extLst>
          </p:cNvPr>
          <p:cNvSpPr txBox="1"/>
          <p:nvPr/>
        </p:nvSpPr>
        <p:spPr>
          <a:xfrm>
            <a:off x="4883722" y="3601432"/>
            <a:ext cx="2596366" cy="2185214"/>
          </a:xfrm>
          <a:prstGeom prst="rect">
            <a:avLst/>
          </a:prstGeom>
          <a:noFill/>
        </p:spPr>
        <p:txBody>
          <a:bodyPr wrap="square" rtlCol="0">
            <a:spAutoFit/>
          </a:bodyPr>
          <a:lstStyle/>
          <a:p>
            <a:pPr algn="ctr">
              <a:spcAft>
                <a:spcPts val="600"/>
              </a:spcAft>
              <a:defRPr/>
            </a:pPr>
            <a:r>
              <a:rPr lang="en-US" sz="1600" b="1" dirty="0">
                <a:solidFill>
                  <a:schemeClr val="tx1">
                    <a:lumMod val="75000"/>
                    <a:lumOff val="25000"/>
                  </a:schemeClr>
                </a:solidFill>
                <a:latin typeface="CORESANSG-REGULAR" panose="020B0503030302020202" pitchFamily="34" charset="77"/>
                <a:cs typeface="Calibri Light" panose="020F0302020204030204" pitchFamily="34" charset="0"/>
              </a:rPr>
              <a:t>We noticed/ saw/heard…</a:t>
            </a:r>
          </a:p>
          <a:p>
            <a:pPr algn="ctr">
              <a:spcAft>
                <a:spcPts val="600"/>
              </a:spcAft>
              <a:defRPr/>
            </a:pPr>
            <a:r>
              <a:rPr lang="en-US" sz="1300" dirty="0">
                <a:solidFill>
                  <a:schemeClr val="tx1">
                    <a:lumMod val="75000"/>
                    <a:lumOff val="25000"/>
                  </a:schemeClr>
                </a:solidFill>
                <a:latin typeface="CORESANSG-REGULAR" panose="020B0503030302020202" pitchFamily="34" charset="77"/>
                <a:cs typeface="Calibri Light" panose="020F0302020204030204" pitchFamily="34" charset="0"/>
              </a:rPr>
              <a:t>What were your key observation? Was there something surprising/ contradictory you discovered while interviewing your stakeholder?</a:t>
            </a:r>
          </a:p>
          <a:p>
            <a:endParaRPr lang="en-PT" sz="1600" dirty="0">
              <a:solidFill>
                <a:schemeClr val="tx1">
                  <a:lumMod val="75000"/>
                  <a:lumOff val="25000"/>
                </a:schemeClr>
              </a:solidFill>
              <a:latin typeface="CORESANSG-REGULAR" panose="020B0503030302020202" pitchFamily="34" charset="77"/>
            </a:endParaRPr>
          </a:p>
        </p:txBody>
      </p:sp>
      <p:sp>
        <p:nvSpPr>
          <p:cNvPr id="30" name="Text Placeholder 2">
            <a:extLst>
              <a:ext uri="{FF2B5EF4-FFF2-40B4-BE49-F238E27FC236}">
                <a16:creationId xmlns:a16="http://schemas.microsoft.com/office/drawing/2014/main" id="{206F3B53-034B-6947-B611-BA08CCFF8D2C}"/>
              </a:ext>
            </a:extLst>
          </p:cNvPr>
          <p:cNvSpPr txBox="1">
            <a:spLocks/>
          </p:cNvSpPr>
          <p:nvPr/>
        </p:nvSpPr>
        <p:spPr>
          <a:xfrm>
            <a:off x="2602706" y="527276"/>
            <a:ext cx="6986587" cy="553995"/>
          </a:xfr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00AEEF"/>
                </a:solidFill>
                <a:latin typeface="CORESANSG-REGULAR" panose="020B0503030302020202" pitchFamily="34" charset="77"/>
                <a:cs typeface="Calibri Light" panose="020F0302020204030204" pitchFamily="34" charset="0"/>
              </a:rPr>
              <a:t>Design Process </a:t>
            </a:r>
            <a:r>
              <a:rPr lang="en-US" sz="3600" dirty="0">
                <a:solidFill>
                  <a:srgbClr val="00AEEF"/>
                </a:solidFill>
                <a:latin typeface="CORESANSG-REGULAR" panose="020B0503030302020202" pitchFamily="34" charset="77"/>
                <a:cs typeface="Calibri Light" panose="020F0302020204030204" pitchFamily="34" charset="0"/>
              </a:rPr>
              <a:t>| Empathy</a:t>
            </a:r>
          </a:p>
        </p:txBody>
      </p:sp>
      <p:sp>
        <p:nvSpPr>
          <p:cNvPr id="31" name="Text Placeholder 3">
            <a:extLst>
              <a:ext uri="{FF2B5EF4-FFF2-40B4-BE49-F238E27FC236}">
                <a16:creationId xmlns:a16="http://schemas.microsoft.com/office/drawing/2014/main" id="{6E38F18A-8164-6448-A02D-F909FA7858A2}"/>
              </a:ext>
            </a:extLst>
          </p:cNvPr>
          <p:cNvSpPr txBox="1">
            <a:spLocks/>
          </p:cNvSpPr>
          <p:nvPr/>
        </p:nvSpPr>
        <p:spPr>
          <a:xfrm>
            <a:off x="1757537" y="1095680"/>
            <a:ext cx="8676925" cy="435768"/>
          </a:xfrm>
        </p:spPr>
        <p:txBody>
          <a:bodyP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rgbClr val="7F7F7F"/>
                </a:solidFill>
                <a:latin typeface="Lato Light" panose="020F03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Light" panose="020F03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Light" panose="020F03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Light" panose="020F03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defRPr/>
            </a:pPr>
            <a:r>
              <a:rPr lang="en-US" sz="1800" dirty="0">
                <a:solidFill>
                  <a:srgbClr val="42BEF3"/>
                </a:solidFill>
                <a:latin typeface="CORESANSG-REGULAR" panose="020B0503030302020202" pitchFamily="34" charset="77"/>
                <a:ea typeface="ＭＳ Ｐゴシック" charset="0"/>
                <a:cs typeface="Calibri Light" panose="020F0302020204030204" pitchFamily="34" charset="0"/>
              </a:rPr>
              <a:t>What did you learn from those you interviewed?</a:t>
            </a:r>
          </a:p>
        </p:txBody>
      </p:sp>
      <p:sp>
        <p:nvSpPr>
          <p:cNvPr id="32" name="TextBox 31">
            <a:extLst>
              <a:ext uri="{FF2B5EF4-FFF2-40B4-BE49-F238E27FC236}">
                <a16:creationId xmlns:a16="http://schemas.microsoft.com/office/drawing/2014/main" id="{A5936420-DE49-F94E-908B-0F8387018CF6}"/>
              </a:ext>
            </a:extLst>
          </p:cNvPr>
          <p:cNvSpPr txBox="1"/>
          <p:nvPr/>
        </p:nvSpPr>
        <p:spPr>
          <a:xfrm>
            <a:off x="1506803" y="1599803"/>
            <a:ext cx="9178393" cy="584775"/>
          </a:xfrm>
          <a:prstGeom prst="rect">
            <a:avLst/>
          </a:prstGeom>
          <a:noFill/>
        </p:spPr>
        <p:txBody>
          <a:bodyPr wrap="square" rtlCol="0">
            <a:noAutofit/>
          </a:bodyPr>
          <a:lstStyle/>
          <a:p>
            <a:pPr algn="ctr">
              <a:lnSpc>
                <a:spcPts val="2400"/>
              </a:lnSpc>
            </a:pPr>
            <a:r>
              <a:rPr lang="en-US" sz="1600" dirty="0">
                <a:solidFill>
                  <a:schemeClr val="tx1">
                    <a:lumMod val="75000"/>
                    <a:lumOff val="25000"/>
                  </a:schemeClr>
                </a:solidFill>
                <a:latin typeface="CORESANSG-REGULAR" panose="020B0503030302020202" pitchFamily="34" charset="77"/>
                <a:cs typeface="Calibri" panose="020F0502020204030204" pitchFamily="34" charset="0"/>
              </a:rPr>
              <a:t>Use the </a:t>
            </a:r>
            <a:r>
              <a:rPr lang="en-US" sz="1600" b="1" dirty="0">
                <a:solidFill>
                  <a:schemeClr val="tx1">
                    <a:lumMod val="75000"/>
                    <a:lumOff val="25000"/>
                  </a:schemeClr>
                </a:solidFill>
                <a:latin typeface="CORESANSG-REGULAR" panose="020B0503030302020202" pitchFamily="34" charset="77"/>
                <a:cs typeface="Calibri" panose="020F0502020204030204" pitchFamily="34" charset="0"/>
              </a:rPr>
              <a:t>Demonstrating Desirability through Storytelling Framework </a:t>
            </a:r>
            <a:r>
              <a:rPr lang="en-US" sz="1600" dirty="0">
                <a:solidFill>
                  <a:schemeClr val="tx1">
                    <a:lumMod val="75000"/>
                    <a:lumOff val="25000"/>
                  </a:schemeClr>
                </a:solidFill>
                <a:latin typeface="CORESANSG-REGULAR" panose="020B0503030302020202" pitchFamily="34" charset="77"/>
                <a:cs typeface="Calibri" panose="020F0502020204030204" pitchFamily="34" charset="0"/>
              </a:rPr>
              <a:t>to answer the following questions. </a:t>
            </a:r>
            <a:r>
              <a:rPr lang="en-US" sz="1600" b="1" dirty="0">
                <a:solidFill>
                  <a:schemeClr val="tx1">
                    <a:lumMod val="75000"/>
                    <a:lumOff val="25000"/>
                  </a:schemeClr>
                </a:solidFill>
                <a:latin typeface="CORESANSG-REGULAR" panose="020B0503030302020202" pitchFamily="34" charset="77"/>
                <a:cs typeface="Calibri" panose="020F0502020204030204" pitchFamily="34" charset="0"/>
              </a:rPr>
              <a:t>Then, write your script in the presenter notes section below.</a:t>
            </a:r>
          </a:p>
          <a:p>
            <a:pPr algn="ctr">
              <a:lnSpc>
                <a:spcPts val="2400"/>
              </a:lnSpc>
              <a:spcAft>
                <a:spcPts val="300"/>
              </a:spcAft>
              <a:defRPr/>
            </a:pPr>
            <a:endParaRPr lang="en-US" sz="1600" dirty="0">
              <a:solidFill>
                <a:schemeClr val="tx1">
                  <a:lumMod val="75000"/>
                  <a:lumOff val="25000"/>
                </a:schemeClr>
              </a:solidFill>
              <a:latin typeface="CORESANSG-REGULAR" panose="020B0503030302020202" pitchFamily="34" charset="77"/>
              <a:cs typeface="Calibri Light" panose="020F0302020204030204" pitchFamily="34" charset="0"/>
            </a:endParaRPr>
          </a:p>
          <a:p>
            <a:pPr algn="ctr">
              <a:lnSpc>
                <a:spcPts val="2400"/>
              </a:lnSpc>
              <a:spcAft>
                <a:spcPts val="300"/>
              </a:spcAft>
              <a:defRPr/>
            </a:pPr>
            <a:endParaRPr lang="en-US" sz="1600" dirty="0">
              <a:solidFill>
                <a:schemeClr val="tx1">
                  <a:lumMod val="75000"/>
                  <a:lumOff val="25000"/>
                </a:schemeClr>
              </a:solidFill>
              <a:latin typeface="CORESANSG-REGULAR" panose="020B0503030302020202" pitchFamily="34" charset="77"/>
              <a:cs typeface="Calibri Light" panose="020F0302020204030204" pitchFamily="34" charset="0"/>
            </a:endParaRPr>
          </a:p>
        </p:txBody>
      </p:sp>
      <p:sp>
        <p:nvSpPr>
          <p:cNvPr id="33" name="TextBox 32">
            <a:extLst>
              <a:ext uri="{FF2B5EF4-FFF2-40B4-BE49-F238E27FC236}">
                <a16:creationId xmlns:a16="http://schemas.microsoft.com/office/drawing/2014/main" id="{2F457C3F-2462-FD49-888E-49143527BE1F}"/>
              </a:ext>
            </a:extLst>
          </p:cNvPr>
          <p:cNvSpPr txBox="1"/>
          <p:nvPr/>
        </p:nvSpPr>
        <p:spPr>
          <a:xfrm>
            <a:off x="409767" y="6248046"/>
            <a:ext cx="10906124" cy="1045927"/>
          </a:xfrm>
          <a:prstGeom prst="rect">
            <a:avLst/>
          </a:prstGeom>
          <a:noFill/>
        </p:spPr>
        <p:txBody>
          <a:bodyPr wrap="square">
            <a:spAutoFit/>
          </a:bodyPr>
          <a:lstStyle/>
          <a:p>
            <a:pPr>
              <a:lnSpc>
                <a:spcPts val="2400"/>
              </a:lnSpc>
              <a:spcAft>
                <a:spcPts val="300"/>
              </a:spcAft>
              <a:defRPr/>
            </a:pP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Suggested time: 1 minute | The slide you present to your audience for</a:t>
            </a:r>
            <a:r>
              <a:rPr lang="en-US" sz="1000" b="1" dirty="0">
                <a:solidFill>
                  <a:schemeClr val="tx1">
                    <a:lumMod val="75000"/>
                    <a:lumOff val="25000"/>
                  </a:schemeClr>
                </a:solidFill>
                <a:latin typeface="CORESANSG-REGULAR" panose="020B0503030302020202" pitchFamily="34" charset="77"/>
                <a:cs typeface="Calibri Light" panose="020F0302020204030204" pitchFamily="34" charset="0"/>
              </a:rPr>
              <a:t> The Design Process – Empathy </a:t>
            </a:r>
            <a:r>
              <a:rPr lang="en-US" sz="1000" dirty="0">
                <a:solidFill>
                  <a:schemeClr val="tx1">
                    <a:lumMod val="75000"/>
                    <a:lumOff val="25000"/>
                  </a:schemeClr>
                </a:solidFill>
                <a:latin typeface="CORESANSG-REGULAR" panose="020B0503030302020202" pitchFamily="34" charset="77"/>
                <a:cs typeface="Calibri Light" panose="020F0302020204030204" pitchFamily="34" charset="0"/>
              </a:rPr>
              <a:t>should include pictures of the specific stakeholder you are focusing on.</a:t>
            </a:r>
          </a:p>
          <a:p>
            <a:pPr>
              <a:lnSpc>
                <a:spcPts val="2400"/>
              </a:lnSpc>
              <a:spcAft>
                <a:spcPts val="300"/>
              </a:spcAft>
              <a:defRPr/>
            </a:pPr>
            <a:endParaRPr lang="en-US" sz="1000" dirty="0">
              <a:solidFill>
                <a:schemeClr val="tx1">
                  <a:lumMod val="75000"/>
                  <a:lumOff val="25000"/>
                </a:schemeClr>
              </a:solidFill>
              <a:latin typeface="CORESANSG-REGULAR" panose="020B0503030302020202" pitchFamily="34" charset="77"/>
              <a:cs typeface="Calibri Light" panose="020F0302020204030204" pitchFamily="34" charset="0"/>
            </a:endParaRPr>
          </a:p>
          <a:p>
            <a:pPr>
              <a:lnSpc>
                <a:spcPts val="2400"/>
              </a:lnSpc>
              <a:spcAft>
                <a:spcPts val="300"/>
              </a:spcAft>
              <a:defRPr/>
            </a:pPr>
            <a:endParaRPr lang="en-US" sz="1000" dirty="0">
              <a:solidFill>
                <a:schemeClr val="tx1">
                  <a:lumMod val="75000"/>
                  <a:lumOff val="25000"/>
                </a:schemeClr>
              </a:solidFill>
              <a:latin typeface="CORESANSG-REGULAR" panose="020B0503030302020202" pitchFamily="34" charset="77"/>
              <a:cs typeface="Calibri Light" panose="020F0302020204030204" pitchFamily="34" charset="0"/>
            </a:endParaRPr>
          </a:p>
        </p:txBody>
      </p:sp>
      <p:cxnSp>
        <p:nvCxnSpPr>
          <p:cNvPr id="35" name="Straight Connector 34">
            <a:extLst>
              <a:ext uri="{FF2B5EF4-FFF2-40B4-BE49-F238E27FC236}">
                <a16:creationId xmlns:a16="http://schemas.microsoft.com/office/drawing/2014/main" id="{41E3A6B7-9128-AD44-ACE2-99508F002685}"/>
              </a:ext>
            </a:extLst>
          </p:cNvPr>
          <p:cNvCxnSpPr>
            <a:cxnSpLocks/>
          </p:cNvCxnSpPr>
          <p:nvPr/>
        </p:nvCxnSpPr>
        <p:spPr>
          <a:xfrm>
            <a:off x="409767" y="6150298"/>
            <a:ext cx="11493598"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EFA7F37-1F5E-6642-9E89-B32E496ADCA5}"/>
              </a:ext>
            </a:extLst>
          </p:cNvPr>
          <p:cNvSpPr txBox="1"/>
          <p:nvPr/>
        </p:nvSpPr>
        <p:spPr>
          <a:xfrm>
            <a:off x="1417226" y="3609127"/>
            <a:ext cx="2541343" cy="2169825"/>
          </a:xfrm>
          <a:prstGeom prst="rect">
            <a:avLst/>
          </a:prstGeom>
          <a:noFill/>
        </p:spPr>
        <p:txBody>
          <a:bodyPr wrap="square" rtlCol="0">
            <a:spAutoFit/>
          </a:bodyPr>
          <a:lstStyle/>
          <a:p>
            <a:pPr algn="ctr">
              <a:spcAft>
                <a:spcPts val="600"/>
              </a:spcAft>
            </a:pPr>
            <a:r>
              <a:rPr lang="en-PT" sz="1600" b="1" dirty="0">
                <a:solidFill>
                  <a:schemeClr val="tx1">
                    <a:lumMod val="75000"/>
                    <a:lumOff val="25000"/>
                  </a:schemeClr>
                </a:solidFill>
                <a:latin typeface="CORESANSG-REGULAR" panose="020B0503030302020202" pitchFamily="34" charset="77"/>
              </a:rPr>
              <a:t>We met…</a:t>
            </a:r>
          </a:p>
          <a:p>
            <a:pPr algn="ctr">
              <a:spcAft>
                <a:spcPts val="600"/>
              </a:spcAft>
              <a:defRPr/>
            </a:pPr>
            <a:r>
              <a:rPr lang="en-US" sz="1300" dirty="0">
                <a:solidFill>
                  <a:schemeClr val="tx1">
                    <a:lumMod val="75000"/>
                    <a:lumOff val="25000"/>
                  </a:schemeClr>
                </a:solidFill>
                <a:latin typeface="CORESANSG-REGULAR" panose="020B0503030302020202" pitchFamily="34" charset="77"/>
                <a:cs typeface="Calibri Light" panose="020F0302020204030204" pitchFamily="34" charset="0"/>
              </a:rPr>
              <a:t>Share more about the stakeholder you focused on </a:t>
            </a:r>
            <a:br>
              <a:rPr lang="en-US" sz="1300" dirty="0">
                <a:solidFill>
                  <a:schemeClr val="tx1">
                    <a:lumMod val="75000"/>
                    <a:lumOff val="25000"/>
                  </a:schemeClr>
                </a:solidFill>
                <a:latin typeface="CORESANSG-REGULAR" panose="020B0503030302020202" pitchFamily="34" charset="77"/>
                <a:cs typeface="Calibri Light" panose="020F0302020204030204" pitchFamily="34" charset="0"/>
              </a:rPr>
            </a:br>
            <a:r>
              <a:rPr lang="en-US" sz="1300" dirty="0">
                <a:solidFill>
                  <a:schemeClr val="tx1">
                    <a:lumMod val="75000"/>
                    <a:lumOff val="25000"/>
                  </a:schemeClr>
                </a:solidFill>
                <a:latin typeface="CORESANSG-REGULAR" panose="020B0503030302020202" pitchFamily="34" charset="77"/>
                <a:cs typeface="Calibri Light" panose="020F0302020204030204" pitchFamily="34" charset="0"/>
              </a:rPr>
              <a:t>in your design work, so that the audience can get </a:t>
            </a:r>
            <a:br>
              <a:rPr lang="en-US" sz="1300" dirty="0">
                <a:solidFill>
                  <a:schemeClr val="tx1">
                    <a:lumMod val="75000"/>
                    <a:lumOff val="25000"/>
                  </a:schemeClr>
                </a:solidFill>
                <a:latin typeface="CORESANSG-REGULAR" panose="020B0503030302020202" pitchFamily="34" charset="77"/>
                <a:cs typeface="Calibri Light" panose="020F0302020204030204" pitchFamily="34" charset="0"/>
              </a:rPr>
            </a:br>
            <a:r>
              <a:rPr lang="en-US" sz="1300" dirty="0">
                <a:solidFill>
                  <a:schemeClr val="tx1">
                    <a:lumMod val="75000"/>
                    <a:lumOff val="25000"/>
                  </a:schemeClr>
                </a:solidFill>
                <a:latin typeface="CORESANSG-REGULAR" panose="020B0503030302020202" pitchFamily="34" charset="77"/>
                <a:cs typeface="Calibri Light" panose="020F0302020204030204" pitchFamily="34" charset="0"/>
              </a:rPr>
              <a:t>a better visualization </a:t>
            </a:r>
            <a:br>
              <a:rPr lang="en-US" sz="1300" dirty="0">
                <a:solidFill>
                  <a:schemeClr val="tx1">
                    <a:lumMod val="75000"/>
                    <a:lumOff val="25000"/>
                  </a:schemeClr>
                </a:solidFill>
                <a:latin typeface="CORESANSG-REGULAR" panose="020B0503030302020202" pitchFamily="34" charset="77"/>
                <a:cs typeface="Calibri Light" panose="020F0302020204030204" pitchFamily="34" charset="0"/>
              </a:rPr>
            </a:br>
            <a:r>
              <a:rPr lang="en-US" sz="1300" dirty="0">
                <a:solidFill>
                  <a:schemeClr val="tx1">
                    <a:lumMod val="75000"/>
                    <a:lumOff val="25000"/>
                  </a:schemeClr>
                </a:solidFill>
                <a:latin typeface="CORESANSG-REGULAR" panose="020B0503030302020202" pitchFamily="34" charset="77"/>
                <a:cs typeface="Calibri Light" panose="020F0302020204030204" pitchFamily="34" charset="0"/>
              </a:rPr>
              <a:t>of the context and </a:t>
            </a:r>
            <a:br>
              <a:rPr lang="en-US" sz="1300" dirty="0">
                <a:solidFill>
                  <a:schemeClr val="tx1">
                    <a:lumMod val="75000"/>
                    <a:lumOff val="25000"/>
                  </a:schemeClr>
                </a:solidFill>
                <a:latin typeface="CORESANSG-REGULAR" panose="020B0503030302020202" pitchFamily="34" charset="77"/>
                <a:cs typeface="Calibri Light" panose="020F0302020204030204" pitchFamily="34" charset="0"/>
              </a:rPr>
            </a:br>
            <a:r>
              <a:rPr lang="en-US" sz="1300" dirty="0">
                <a:solidFill>
                  <a:schemeClr val="tx1">
                    <a:lumMod val="75000"/>
                    <a:lumOff val="25000"/>
                  </a:schemeClr>
                </a:solidFill>
                <a:latin typeface="CORESANSG-REGULAR" panose="020B0503030302020202" pitchFamily="34" charset="77"/>
                <a:cs typeface="Calibri Light" panose="020F0302020204030204" pitchFamily="34" charset="0"/>
              </a:rPr>
              <a:t>stakeholder’s life.</a:t>
            </a:r>
          </a:p>
          <a:p>
            <a:pPr>
              <a:spcAft>
                <a:spcPts val="600"/>
              </a:spcAft>
            </a:pPr>
            <a:endParaRPr lang="en-PT" sz="1600" dirty="0">
              <a:solidFill>
                <a:schemeClr val="tx1">
                  <a:lumMod val="75000"/>
                  <a:lumOff val="25000"/>
                </a:schemeClr>
              </a:solidFill>
              <a:latin typeface="CORESANSG-REGULAR" panose="020B0503030302020202" pitchFamily="34" charset="77"/>
            </a:endParaRPr>
          </a:p>
        </p:txBody>
      </p:sp>
      <p:sp>
        <p:nvSpPr>
          <p:cNvPr id="5" name="TextBox 4">
            <a:extLst>
              <a:ext uri="{FF2B5EF4-FFF2-40B4-BE49-F238E27FC236}">
                <a16:creationId xmlns:a16="http://schemas.microsoft.com/office/drawing/2014/main" id="{DA171E7C-A39E-5444-B35D-83FD6F2688DA}"/>
              </a:ext>
            </a:extLst>
          </p:cNvPr>
          <p:cNvSpPr txBox="1"/>
          <p:nvPr/>
        </p:nvSpPr>
        <p:spPr>
          <a:xfrm>
            <a:off x="11189776" y="3239146"/>
            <a:ext cx="184731" cy="369332"/>
          </a:xfrm>
          <a:prstGeom prst="rect">
            <a:avLst/>
          </a:prstGeom>
          <a:noFill/>
        </p:spPr>
        <p:txBody>
          <a:bodyPr wrap="none" rtlCol="0">
            <a:spAutoFit/>
          </a:bodyPr>
          <a:lstStyle/>
          <a:p>
            <a:endParaRPr lang="en-PT"/>
          </a:p>
        </p:txBody>
      </p:sp>
      <p:sp>
        <p:nvSpPr>
          <p:cNvPr id="6" name="TextBox 5">
            <a:extLst>
              <a:ext uri="{FF2B5EF4-FFF2-40B4-BE49-F238E27FC236}">
                <a16:creationId xmlns:a16="http://schemas.microsoft.com/office/drawing/2014/main" id="{28334755-D41C-244F-83C4-E349F3C8E5A6}"/>
              </a:ext>
            </a:extLst>
          </p:cNvPr>
          <p:cNvSpPr txBox="1"/>
          <p:nvPr/>
        </p:nvSpPr>
        <p:spPr>
          <a:xfrm>
            <a:off x="4122549" y="2913681"/>
            <a:ext cx="184731" cy="369332"/>
          </a:xfrm>
          <a:prstGeom prst="rect">
            <a:avLst/>
          </a:prstGeom>
          <a:noFill/>
        </p:spPr>
        <p:txBody>
          <a:bodyPr wrap="none" rtlCol="0">
            <a:spAutoFit/>
          </a:bodyPr>
          <a:lstStyle/>
          <a:p>
            <a:endParaRPr lang="en-PT" dirty="0"/>
          </a:p>
        </p:txBody>
      </p:sp>
      <p:sp>
        <p:nvSpPr>
          <p:cNvPr id="55" name="Shape 1701">
            <a:extLst>
              <a:ext uri="{FF2B5EF4-FFF2-40B4-BE49-F238E27FC236}">
                <a16:creationId xmlns:a16="http://schemas.microsoft.com/office/drawing/2014/main" id="{CDB5E1EE-1B9E-2242-B682-63B5A5400C3B}"/>
              </a:ext>
            </a:extLst>
          </p:cNvPr>
          <p:cNvSpPr>
            <a:spLocks noChangeArrowheads="1"/>
          </p:cNvSpPr>
          <p:nvPr/>
        </p:nvSpPr>
        <p:spPr bwMode="auto">
          <a:xfrm>
            <a:off x="2246707" y="2592632"/>
            <a:ext cx="927158" cy="927158"/>
          </a:xfrm>
          <a:prstGeom prst="ellipse">
            <a:avLst/>
          </a:pr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1</a:t>
            </a:r>
          </a:p>
        </p:txBody>
      </p:sp>
      <p:sp>
        <p:nvSpPr>
          <p:cNvPr id="57" name="Shape 1701">
            <a:extLst>
              <a:ext uri="{FF2B5EF4-FFF2-40B4-BE49-F238E27FC236}">
                <a16:creationId xmlns:a16="http://schemas.microsoft.com/office/drawing/2014/main" id="{626177AE-418F-BB47-AC7D-6C02088BDBD6}"/>
              </a:ext>
            </a:extLst>
          </p:cNvPr>
          <p:cNvSpPr>
            <a:spLocks noChangeArrowheads="1"/>
          </p:cNvSpPr>
          <p:nvPr/>
        </p:nvSpPr>
        <p:spPr bwMode="auto">
          <a:xfrm>
            <a:off x="5732369" y="2592632"/>
            <a:ext cx="927158" cy="927158"/>
          </a:xfrm>
          <a:prstGeom prst="ellipse">
            <a:avLst/>
          </a:prstGeom>
          <a:solidFill>
            <a:srgbClr val="FDB913"/>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2</a:t>
            </a:r>
          </a:p>
        </p:txBody>
      </p:sp>
      <p:sp>
        <p:nvSpPr>
          <p:cNvPr id="58" name="Shape 1701">
            <a:extLst>
              <a:ext uri="{FF2B5EF4-FFF2-40B4-BE49-F238E27FC236}">
                <a16:creationId xmlns:a16="http://schemas.microsoft.com/office/drawing/2014/main" id="{9B541A69-F013-0848-BBB2-A3A29139EAF6}"/>
              </a:ext>
            </a:extLst>
          </p:cNvPr>
          <p:cNvSpPr>
            <a:spLocks noChangeArrowheads="1"/>
          </p:cNvSpPr>
          <p:nvPr/>
        </p:nvSpPr>
        <p:spPr bwMode="auto">
          <a:xfrm>
            <a:off x="9110012" y="2592632"/>
            <a:ext cx="927158" cy="927158"/>
          </a:xfrm>
          <a:prstGeom prst="ellipse">
            <a:avLst/>
          </a:prstGeom>
          <a:solidFill>
            <a:srgbClr val="62BB46"/>
          </a:solidFill>
          <a:ln>
            <a:noFill/>
          </a:ln>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ct val="25000"/>
            </a:pPr>
            <a:r>
              <a:rPr lang="en-US" altLang="en-PT" sz="3600" dirty="0">
                <a:solidFill>
                  <a:srgbClr val="FFFFFF"/>
                </a:solidFill>
                <a:latin typeface="CoreSansG-Regular" panose="020B0503030302020202" pitchFamily="34" charset="77"/>
                <a:sym typeface="Lato" panose="020F0502020204030203" pitchFamily="34" charset="77"/>
              </a:rPr>
              <a:t>3</a:t>
            </a:r>
          </a:p>
        </p:txBody>
      </p:sp>
      <p:sp>
        <p:nvSpPr>
          <p:cNvPr id="26" name="TextBox 25">
            <a:extLst>
              <a:ext uri="{FF2B5EF4-FFF2-40B4-BE49-F238E27FC236}">
                <a16:creationId xmlns:a16="http://schemas.microsoft.com/office/drawing/2014/main" id="{0E8DC08F-DB1C-BE4C-A6B2-3DA88F5897E0}"/>
              </a:ext>
            </a:extLst>
          </p:cNvPr>
          <p:cNvSpPr txBox="1"/>
          <p:nvPr/>
        </p:nvSpPr>
        <p:spPr>
          <a:xfrm>
            <a:off x="8390492" y="3709154"/>
            <a:ext cx="2370495" cy="1969770"/>
          </a:xfrm>
          <a:prstGeom prst="rect">
            <a:avLst/>
          </a:prstGeom>
          <a:noFill/>
        </p:spPr>
        <p:txBody>
          <a:bodyPr wrap="square" rtlCol="0">
            <a:spAutoFit/>
          </a:bodyPr>
          <a:lstStyle/>
          <a:p>
            <a:pPr algn="ctr">
              <a:spcAft>
                <a:spcPts val="600"/>
              </a:spcAft>
              <a:defRPr/>
            </a:pPr>
            <a:r>
              <a:rPr lang="en-US" sz="1600" b="1" dirty="0">
                <a:solidFill>
                  <a:schemeClr val="tx1">
                    <a:lumMod val="75000"/>
                    <a:lumOff val="25000"/>
                  </a:schemeClr>
                </a:solidFill>
                <a:latin typeface="CORESANSG-REGULAR" panose="020B0503030302020202" pitchFamily="34" charset="77"/>
                <a:cs typeface="Calibri Light" panose="020F0302020204030204" pitchFamily="34" charset="0"/>
              </a:rPr>
              <a:t>Our insight…</a:t>
            </a:r>
            <a:endParaRPr lang="en-US" sz="1600" dirty="0">
              <a:solidFill>
                <a:schemeClr val="tx1">
                  <a:lumMod val="75000"/>
                  <a:lumOff val="25000"/>
                </a:schemeClr>
              </a:solidFill>
              <a:latin typeface="CORESANSG-REGULAR" panose="020B0503030302020202" pitchFamily="34" charset="77"/>
              <a:cs typeface="Calibri Light" panose="020F0302020204030204" pitchFamily="34" charset="0"/>
            </a:endParaRPr>
          </a:p>
          <a:p>
            <a:pPr algn="ctr">
              <a:spcAft>
                <a:spcPts val="600"/>
              </a:spcAft>
              <a:defRPr/>
            </a:pPr>
            <a:r>
              <a:rPr lang="en-US" sz="1300" dirty="0">
                <a:solidFill>
                  <a:schemeClr val="tx1">
                    <a:lumMod val="75000"/>
                    <a:lumOff val="25000"/>
                  </a:schemeClr>
                </a:solidFill>
                <a:latin typeface="CORESANSG-REGULAR" panose="020B0503030302020202" pitchFamily="34" charset="77"/>
                <a:cs typeface="Calibri Light" panose="020F0302020204030204" pitchFamily="34" charset="0"/>
              </a:rPr>
              <a:t>Based on your understanding of the context, stakeholder and your observations, what </a:t>
            </a:r>
            <a:br>
              <a:rPr lang="en-US" sz="1300" dirty="0">
                <a:solidFill>
                  <a:schemeClr val="tx1">
                    <a:lumMod val="75000"/>
                    <a:lumOff val="25000"/>
                  </a:schemeClr>
                </a:solidFill>
                <a:latin typeface="CORESANSG-REGULAR" panose="020B0503030302020202" pitchFamily="34" charset="77"/>
                <a:cs typeface="Calibri Light" panose="020F0302020204030204" pitchFamily="34" charset="0"/>
              </a:rPr>
            </a:br>
            <a:r>
              <a:rPr lang="en-US" sz="1300" dirty="0">
                <a:solidFill>
                  <a:schemeClr val="tx1">
                    <a:lumMod val="75000"/>
                    <a:lumOff val="25000"/>
                  </a:schemeClr>
                </a:solidFill>
                <a:latin typeface="CORESANSG-REGULAR" panose="020B0503030302020202" pitchFamily="34" charset="77"/>
                <a:cs typeface="Calibri Light" panose="020F0302020204030204" pitchFamily="34" charset="0"/>
              </a:rPr>
              <a:t>is the key insight that </a:t>
            </a:r>
            <a:br>
              <a:rPr lang="en-US" sz="1300" dirty="0">
                <a:solidFill>
                  <a:schemeClr val="tx1">
                    <a:lumMod val="75000"/>
                    <a:lumOff val="25000"/>
                  </a:schemeClr>
                </a:solidFill>
                <a:latin typeface="CORESANSG-REGULAR" panose="020B0503030302020202" pitchFamily="34" charset="77"/>
                <a:cs typeface="Calibri Light" panose="020F0302020204030204" pitchFamily="34" charset="0"/>
              </a:rPr>
            </a:br>
            <a:r>
              <a:rPr lang="en-US" sz="1300" dirty="0">
                <a:solidFill>
                  <a:schemeClr val="tx1">
                    <a:lumMod val="75000"/>
                    <a:lumOff val="25000"/>
                  </a:schemeClr>
                </a:solidFill>
                <a:latin typeface="CORESANSG-REGULAR" panose="020B0503030302020202" pitchFamily="34" charset="77"/>
                <a:cs typeface="Calibri Light" panose="020F0302020204030204" pitchFamily="34" charset="0"/>
              </a:rPr>
              <a:t>you had?</a:t>
            </a:r>
          </a:p>
          <a:p>
            <a:endParaRPr lang="en-PT" sz="1600" dirty="0">
              <a:solidFill>
                <a:schemeClr val="tx1">
                  <a:lumMod val="75000"/>
                  <a:lumOff val="25000"/>
                </a:schemeClr>
              </a:solidFill>
              <a:latin typeface="CORESANSG-REGULAR" panose="020B0503030302020202" pitchFamily="34" charset="77"/>
            </a:endParaRPr>
          </a:p>
        </p:txBody>
      </p:sp>
    </p:spTree>
    <p:extLst>
      <p:ext uri="{BB962C8B-B14F-4D97-AF65-F5344CB8AC3E}">
        <p14:creationId xmlns:p14="http://schemas.microsoft.com/office/powerpoint/2010/main" val="34468631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3CB5A-060D-4CF3-AE95-0963B5265894}"/>
              </a:ext>
            </a:extLst>
          </p:cNvPr>
          <p:cNvSpPr>
            <a:spLocks noGrp="1"/>
          </p:cNvSpPr>
          <p:nvPr>
            <p:ph type="title"/>
          </p:nvPr>
        </p:nvSpPr>
        <p:spPr>
          <a:xfrm>
            <a:off x="1192696" y="122991"/>
            <a:ext cx="10389704" cy="808616"/>
          </a:xfrm>
        </p:spPr>
        <p:txBody>
          <a:bodyPr>
            <a:noAutofit/>
          </a:bodyPr>
          <a:lstStyle/>
          <a:p>
            <a:r>
              <a:rPr lang="en-US" sz="2300" b="1" dirty="0">
                <a:latin typeface="Calibri" panose="020F0502020204030204" pitchFamily="34" charset="0"/>
                <a:cs typeface="Calibri" panose="020F0502020204030204" pitchFamily="34" charset="0"/>
              </a:rPr>
              <a:t>REFERENCE: Demonstrating Desirability through Storytelling Framework</a:t>
            </a:r>
            <a:endParaRPr lang="LID4096" sz="2300" dirty="0"/>
          </a:p>
        </p:txBody>
      </p:sp>
      <p:pic>
        <p:nvPicPr>
          <p:cNvPr id="3" name="Picture 2">
            <a:extLst>
              <a:ext uri="{FF2B5EF4-FFF2-40B4-BE49-F238E27FC236}">
                <a16:creationId xmlns:a16="http://schemas.microsoft.com/office/drawing/2014/main" id="{0F89107F-E364-11EA-55CF-9FBFE0D7BCCC}"/>
              </a:ext>
            </a:extLst>
          </p:cNvPr>
          <p:cNvPicPr>
            <a:picLocks noChangeAspect="1"/>
          </p:cNvPicPr>
          <p:nvPr/>
        </p:nvPicPr>
        <p:blipFill>
          <a:blip r:embed="rId2"/>
          <a:stretch>
            <a:fillRect/>
          </a:stretch>
        </p:blipFill>
        <p:spPr>
          <a:xfrm>
            <a:off x="2626530" y="931607"/>
            <a:ext cx="6938940" cy="9888346"/>
          </a:xfrm>
          <a:prstGeom prst="rect">
            <a:avLst/>
          </a:prstGeom>
        </p:spPr>
      </p:pic>
    </p:spTree>
    <p:extLst>
      <p:ext uri="{BB962C8B-B14F-4D97-AF65-F5344CB8AC3E}">
        <p14:creationId xmlns:p14="http://schemas.microsoft.com/office/powerpoint/2010/main" val="2501416967"/>
      </p:ext>
    </p:extLst>
  </p:cSld>
  <p:clrMapOvr>
    <a:masterClrMapping/>
  </p:clrMapOvr>
</p:sld>
</file>

<file path=ppt/theme/theme1.xml><?xml version="1.0" encoding="utf-8"?>
<a:theme xmlns:a="http://schemas.openxmlformats.org/drawingml/2006/main" name="Office Theme">
  <a:themeElements>
    <a:clrScheme name="Schools2030">
      <a:dk1>
        <a:srgbClr val="000000"/>
      </a:dk1>
      <a:lt1>
        <a:srgbClr val="FFFFFF"/>
      </a:lt1>
      <a:dk2>
        <a:srgbClr val="1A396A"/>
      </a:dk2>
      <a:lt2>
        <a:srgbClr val="D9ECF2"/>
      </a:lt2>
      <a:accent1>
        <a:srgbClr val="079AD4"/>
      </a:accent1>
      <a:accent2>
        <a:srgbClr val="F37020"/>
      </a:accent2>
      <a:accent3>
        <a:srgbClr val="61B945"/>
      </a:accent3>
      <a:accent4>
        <a:srgbClr val="FCB817"/>
      </a:accent4>
      <a:accent5>
        <a:srgbClr val="BC1E2C"/>
      </a:accent5>
      <a:accent6>
        <a:srgbClr val="ED1A23"/>
      </a:accent6>
      <a:hlink>
        <a:srgbClr val="EB108E"/>
      </a:hlink>
      <a:folHlink>
        <a:srgbClr val="02934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16187CD67883499BFE6042880430D2" ma:contentTypeVersion="13" ma:contentTypeDescription="Create a new document." ma:contentTypeScope="" ma:versionID="1432fc146c97c13437fab66b9baab5fc">
  <xsd:schema xmlns:xsd="http://www.w3.org/2001/XMLSchema" xmlns:xs="http://www.w3.org/2001/XMLSchema" xmlns:p="http://schemas.microsoft.com/office/2006/metadata/properties" xmlns:ns2="57a34b15-4fad-41dd-9118-7b0e0acfa864" xmlns:ns3="c840022c-09b1-4591-996a-f97be0e97509" targetNamespace="http://schemas.microsoft.com/office/2006/metadata/properties" ma:root="true" ma:fieldsID="6681527428552888c9be1b1065074ad6" ns2:_="" ns3:_="">
    <xsd:import namespace="57a34b15-4fad-41dd-9118-7b0e0acfa864"/>
    <xsd:import namespace="c840022c-09b1-4591-996a-f97be0e9750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a34b15-4fad-41dd-9118-7b0e0acfa8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40022c-09b1-4591-996a-f97be0e9750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c840022c-09b1-4591-996a-f97be0e97509">
      <UserInfo>
        <DisplayName>Nazira Zholdoshbekova</DisplayName>
        <AccountId>54</AccountId>
        <AccountType/>
      </UserInfo>
      <UserInfo>
        <DisplayName>Farida Torobekova</DisplayName>
        <AccountId>122</AccountId>
        <AccountType/>
      </UserInfo>
    </SharedWithUsers>
  </documentManagement>
</p:properties>
</file>

<file path=customXml/itemProps1.xml><?xml version="1.0" encoding="utf-8"?>
<ds:datastoreItem xmlns:ds="http://schemas.openxmlformats.org/officeDocument/2006/customXml" ds:itemID="{00B5344F-B62C-44BE-9C33-AFBBADDF9403}">
  <ds:schemaRefs>
    <ds:schemaRef ds:uri="57a34b15-4fad-41dd-9118-7b0e0acfa864"/>
    <ds:schemaRef ds:uri="c840022c-09b1-4591-996a-f97be0e975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083DA50-7807-4524-A91B-F18C3D6E9324}">
  <ds:schemaRefs>
    <ds:schemaRef ds:uri="http://schemas.microsoft.com/sharepoint/v3/contenttype/forms"/>
  </ds:schemaRefs>
</ds:datastoreItem>
</file>

<file path=customXml/itemProps3.xml><?xml version="1.0" encoding="utf-8"?>
<ds:datastoreItem xmlns:ds="http://schemas.openxmlformats.org/officeDocument/2006/customXml" ds:itemID="{F5DBD9AD-A05D-48A4-9A26-D372153C6AEC}">
  <ds:schemaRefs>
    <ds:schemaRef ds:uri="http://schemas.microsoft.com/office/2006/metadata/properties"/>
    <ds:schemaRef ds:uri="http://purl.org/dc/terms/"/>
    <ds:schemaRef ds:uri="http://schemas.microsoft.com/office/infopath/2007/PartnerControls"/>
    <ds:schemaRef ds:uri="http://schemas.microsoft.com/office/2006/documentManagement/types"/>
    <ds:schemaRef ds:uri="http://purl.org/dc/elements/1.1/"/>
    <ds:schemaRef ds:uri="http://purl.org/dc/dcmitype/"/>
    <ds:schemaRef ds:uri="57a34b15-4fad-41dd-9118-7b0e0acfa864"/>
    <ds:schemaRef ds:uri="http://schemas.openxmlformats.org/package/2006/metadata/core-properties"/>
    <ds:schemaRef ds:uri="c840022c-09b1-4591-996a-f97be0e9750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1637</TotalTime>
  <Words>1080</Words>
  <Application>Microsoft Macintosh PowerPoint</Application>
  <PresentationFormat>Widescreen</PresentationFormat>
  <Paragraphs>134</Paragraphs>
  <Slides>18</Slides>
  <Notes>10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18</vt:i4>
      </vt:variant>
    </vt:vector>
  </HeadingPairs>
  <TitlesOfParts>
    <vt:vector size="32" baseType="lpstr">
      <vt:lpstr>Arial</vt:lpstr>
      <vt:lpstr>Calibri</vt:lpstr>
      <vt:lpstr>Calibri Light</vt:lpstr>
      <vt:lpstr>CORESANSG-EXTRALIGHT</vt:lpstr>
      <vt:lpstr>CoreSansG-Italic</vt:lpstr>
      <vt:lpstr>CORESANSG-LIGHT</vt:lpstr>
      <vt:lpstr>CoreSansG-Regular</vt:lpstr>
      <vt:lpstr>CoreSansG-Regular</vt:lpstr>
      <vt:lpstr>Helvetica Light</vt:lpstr>
      <vt:lpstr>Lato Light</vt:lpstr>
      <vt:lpstr>Montserrat</vt:lpstr>
      <vt:lpstr>Wingdings</vt:lpstr>
      <vt:lpstr>Office Theme</vt:lpstr>
      <vt:lpstr>Custom Design</vt:lpstr>
      <vt:lpstr>Inspiring Change through Our Stories Presentation Script Template</vt:lpstr>
      <vt:lpstr>PowerPoint Presentation</vt:lpstr>
      <vt:lpstr>PowerPoint Presentation</vt:lpstr>
      <vt:lpstr>PowerPoint Presentation</vt:lpstr>
      <vt:lpstr>REFERENCE: Describe the Context Framework</vt:lpstr>
      <vt:lpstr>PowerPoint Presentation</vt:lpstr>
      <vt:lpstr>REFERENCE: Why is Your Idea Worth Supporting?</vt:lpstr>
      <vt:lpstr>PowerPoint Presentation</vt:lpstr>
      <vt:lpstr>REFERENCE: Demonstrating Desirability through Storytelling Framework</vt:lpstr>
      <vt:lpstr>PowerPoint Presentation</vt:lpstr>
      <vt:lpstr>REFERENCE: Demonstrating Desirability through Storytelling Framework</vt:lpstr>
      <vt:lpstr>PowerPoint Presentation</vt:lpstr>
      <vt:lpstr>REFERENCE: Demonstrating Feasibility through Strategy Framework</vt:lpstr>
      <vt:lpstr>PowerPoint Presentation</vt:lpstr>
      <vt:lpstr>REFERENCE: Demonstrating Sustainability through a Theory of Change Framework</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James</dc:creator>
  <cp:lastModifiedBy>Sarah James</cp:lastModifiedBy>
  <cp:revision>111</cp:revision>
  <cp:lastPrinted>2022-03-18T02:36:39Z</cp:lastPrinted>
  <dcterms:created xsi:type="dcterms:W3CDTF">2021-08-26T15:21:59Z</dcterms:created>
  <dcterms:modified xsi:type="dcterms:W3CDTF">2023-08-07T10:20:38Z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0x010100CB16187CD67883499BFE6042880430D2</vt:lpwstr>
  </property>
</Properties>
</file>